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29"/>
  </p:notesMasterIdLst>
  <p:sldIdLst>
    <p:sldId id="256" r:id="rId2"/>
    <p:sldId id="257" r:id="rId3"/>
    <p:sldId id="276" r:id="rId4"/>
    <p:sldId id="277" r:id="rId5"/>
    <p:sldId id="278" r:id="rId6"/>
    <p:sldId id="279" r:id="rId7"/>
    <p:sldId id="281" r:id="rId8"/>
    <p:sldId id="280" r:id="rId9"/>
    <p:sldId id="282" r:id="rId10"/>
    <p:sldId id="259" r:id="rId11"/>
    <p:sldId id="284" r:id="rId12"/>
    <p:sldId id="283" r:id="rId13"/>
    <p:sldId id="285" r:id="rId14"/>
    <p:sldId id="286" r:id="rId15"/>
    <p:sldId id="288" r:id="rId16"/>
    <p:sldId id="290" r:id="rId17"/>
    <p:sldId id="294" r:id="rId18"/>
    <p:sldId id="291" r:id="rId19"/>
    <p:sldId id="293" r:id="rId20"/>
    <p:sldId id="292" r:id="rId21"/>
    <p:sldId id="295" r:id="rId22"/>
    <p:sldId id="296" r:id="rId23"/>
    <p:sldId id="268" r:id="rId24"/>
    <p:sldId id="273" r:id="rId25"/>
    <p:sldId id="298" r:id="rId26"/>
    <p:sldId id="299" r:id="rId27"/>
    <p:sldId id="300" r:id="rId2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40">
          <p15:clr>
            <a:srgbClr val="A4A3A4"/>
          </p15:clr>
        </p15:guide>
        <p15:guide id="2" pos="3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AE4A7B-1A9F-41F2-B310-F0B9A3D7D266}" v="658" dt="2019-11-01T18:34:52.434"/>
    <p1510:client id="{384F52EC-820C-4819-8731-E30F8858FF9B}" v="24" dt="2019-11-04T15:41:47.887"/>
    <p1510:client id="{64FFD62D-5346-4090-83BC-932EE36071A4}" v="92" dt="2019-11-04T20:36:07.936"/>
    <p1510:client id="{6D01F371-8B12-4149-AC8C-7C43F746010B}" v="15" dt="2019-11-01T18:53:02.438"/>
    <p1510:client id="{79B67975-E641-44DB-B75E-FEE7B7DE7E81}" v="64" dt="2019-11-05T16:19:50.932"/>
    <p1510:client id="{9D7E7D89-99E5-4BD8-B55E-5826BA63BB00}" v="21" dt="2019-11-05T20:57:02.718"/>
    <p1510:client id="{B49E5A5A-87BA-4BD7-9BEE-D20BD26BC09E}" v="9" dt="2019-11-05T17:06:18.481"/>
    <p1510:client id="{D8A8B353-1946-4746-AE9C-1773A5CF0B98}" v="14" dt="2019-11-04T20:51:24.462"/>
    <p1510:client id="{FF53F900-EE7F-43AE-AD43-B4B55D8E981D}" v="69" dt="2019-11-04T17:44:06.028"/>
  </p1510:revLst>
</p1510:revInfo>
</file>

<file path=ppt/tableStyles.xml><?xml version="1.0" encoding="utf-8"?>
<a:tblStyleLst xmlns:a="http://schemas.openxmlformats.org/drawingml/2006/main" def="{A54B19D8-0219-464E-B8B7-4F815A4578C6}">
  <a:tblStyle styleId="{A54B19D8-0219-464E-B8B7-4F815A4578C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2F2F0"/>
          </a:solidFill>
        </a:fill>
      </a:tcStyle>
    </a:wholeTbl>
    <a:band1H>
      <a:tcTxStyle/>
      <a:tcStyle>
        <a:tcBdr/>
        <a:fill>
          <a:solidFill>
            <a:srgbClr val="E4E4E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4E4E0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2F2F0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6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4"/>
    <p:restoredTop sz="94694"/>
  </p:normalViewPr>
  <p:slideViewPr>
    <p:cSldViewPr snapToGrid="0">
      <p:cViewPr varScale="1">
        <p:scale>
          <a:sx n="87" d="100"/>
          <a:sy n="87" d="100"/>
        </p:scale>
        <p:origin x="-872" y="-112"/>
      </p:cViewPr>
      <p:guideLst>
        <p:guide orient="horz" pos="3340"/>
        <p:guide pos="30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35" Type="http://schemas.microsoft.com/office/2016/11/relationships/changesInfo" Target="changesInfos/changesInfo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CC1179E-B2A5-4A49-8697-341AAE9579E6}"/>
    <pc:docChg chg="delSld modSld">
      <pc:chgData name="" userId="" providerId="" clId="Web-{ACC1179E-B2A5-4A49-8697-341AAE9579E6}" dt="2019-11-05T16:19:50.932" v="37"/>
      <pc:docMkLst>
        <pc:docMk/>
      </pc:docMkLst>
      <pc:sldChg chg="modSp">
        <pc:chgData name="" userId="" providerId="" clId="Web-{ACC1179E-B2A5-4A49-8697-341AAE9579E6}" dt="2019-11-05T16:18:40.459" v="29"/>
        <pc:sldMkLst>
          <pc:docMk/>
          <pc:sldMk cId="1324471438" sldId="290"/>
        </pc:sldMkLst>
        <pc:graphicFrameChg chg="mod modGraphic">
          <ac:chgData name="" userId="" providerId="" clId="Web-{ACC1179E-B2A5-4A49-8697-341AAE9579E6}" dt="2019-11-05T16:18:40.459" v="29"/>
          <ac:graphicFrameMkLst>
            <pc:docMk/>
            <pc:sldMk cId="1324471438" sldId="290"/>
            <ac:graphicFrameMk id="4" creationId="{00000000-0000-0000-0000-000000000000}"/>
          </ac:graphicFrameMkLst>
        </pc:graphicFrameChg>
      </pc:sldChg>
      <pc:sldChg chg="modSp">
        <pc:chgData name="" userId="" providerId="" clId="Web-{ACC1179E-B2A5-4A49-8697-341AAE9579E6}" dt="2019-11-05T16:18:07.926" v="17"/>
        <pc:sldMkLst>
          <pc:docMk/>
          <pc:sldMk cId="2410461561" sldId="294"/>
        </pc:sldMkLst>
        <pc:graphicFrameChg chg="mod modGraphic">
          <ac:chgData name="" userId="" providerId="" clId="Web-{ACC1179E-B2A5-4A49-8697-341AAE9579E6}" dt="2019-11-05T16:18:07.926" v="17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  <pc:sldChg chg="del">
        <pc:chgData name="" userId="" providerId="" clId="Web-{ACC1179E-B2A5-4A49-8697-341AAE9579E6}" dt="2019-11-05T16:19:10.508" v="30"/>
        <pc:sldMkLst>
          <pc:docMk/>
          <pc:sldMk cId="731961489" sldId="297"/>
        </pc:sldMkLst>
      </pc:sldChg>
      <pc:sldChg chg="delSp modSp">
        <pc:chgData name="" userId="" providerId="" clId="Web-{ACC1179E-B2A5-4A49-8697-341AAE9579E6}" dt="2019-11-05T16:19:41.510" v="36" actId="1076"/>
        <pc:sldMkLst>
          <pc:docMk/>
          <pc:sldMk cId="1006576899" sldId="298"/>
        </pc:sldMkLst>
        <pc:spChg chg="del">
          <ac:chgData name="" userId="" providerId="" clId="Web-{ACC1179E-B2A5-4A49-8697-341AAE9579E6}" dt="2019-11-05T16:19:39.291" v="35"/>
          <ac:spMkLst>
            <pc:docMk/>
            <pc:sldMk cId="1006576899" sldId="298"/>
            <ac:spMk id="3" creationId="{5D66B2A4-3B96-41D6-B17D-6FC141C85844}"/>
          </ac:spMkLst>
        </pc:spChg>
        <pc:picChg chg="mod">
          <ac:chgData name="" userId="" providerId="" clId="Web-{ACC1179E-B2A5-4A49-8697-341AAE9579E6}" dt="2019-11-05T16:19:41.510" v="36" actId="1076"/>
          <ac:picMkLst>
            <pc:docMk/>
            <pc:sldMk cId="1006576899" sldId="298"/>
            <ac:picMk id="4" creationId="{C3AEC0E0-CBE9-4760-9C74-0A2A89367A7F}"/>
          </ac:picMkLst>
        </pc:picChg>
      </pc:sldChg>
      <pc:sldChg chg="delSp modSp">
        <pc:chgData name="" userId="" providerId="" clId="Web-{ACC1179E-B2A5-4A49-8697-341AAE9579E6}" dt="2019-11-05T16:19:28.790" v="33"/>
        <pc:sldMkLst>
          <pc:docMk/>
          <pc:sldMk cId="2694252317" sldId="299"/>
        </pc:sldMkLst>
        <pc:spChg chg="del">
          <ac:chgData name="" userId="" providerId="" clId="Web-{ACC1179E-B2A5-4A49-8697-341AAE9579E6}" dt="2019-11-05T16:19:28.790" v="33"/>
          <ac:spMkLst>
            <pc:docMk/>
            <pc:sldMk cId="2694252317" sldId="299"/>
            <ac:spMk id="3" creationId="{0FB301AD-3EE7-424A-B491-59454BB5532F}"/>
          </ac:spMkLst>
        </pc:spChg>
        <pc:picChg chg="mod">
          <ac:chgData name="" userId="" providerId="" clId="Web-{ACC1179E-B2A5-4A49-8697-341AAE9579E6}" dt="2019-11-05T16:19:20.571" v="32" actId="1076"/>
          <ac:picMkLst>
            <pc:docMk/>
            <pc:sldMk cId="2694252317" sldId="299"/>
            <ac:picMk id="4" creationId="{00C8F830-3C37-4EA1-A178-97003CDB4671}"/>
          </ac:picMkLst>
        </pc:picChg>
      </pc:sldChg>
      <pc:sldChg chg="delSp">
        <pc:chgData name="" userId="" providerId="" clId="Web-{ACC1179E-B2A5-4A49-8697-341AAE9579E6}" dt="2019-11-05T16:19:50.932" v="37"/>
        <pc:sldMkLst>
          <pc:docMk/>
          <pc:sldMk cId="2683730969" sldId="300"/>
        </pc:sldMkLst>
        <pc:spChg chg="del">
          <ac:chgData name="" userId="" providerId="" clId="Web-{ACC1179E-B2A5-4A49-8697-341AAE9579E6}" dt="2019-11-05T16:19:50.932" v="37"/>
          <ac:spMkLst>
            <pc:docMk/>
            <pc:sldMk cId="2683730969" sldId="300"/>
            <ac:spMk id="3" creationId="{089EA54D-BA98-445D-B0F5-6F0FD7C00A98}"/>
          </ac:spMkLst>
        </pc:spChg>
      </pc:sldChg>
    </pc:docChg>
  </pc:docChgLst>
  <pc:docChgLst>
    <pc:chgData clId="Web-{B49E5A5A-87BA-4BD7-9BEE-D20BD26BC09E}"/>
    <pc:docChg chg="modSld">
      <pc:chgData name="" userId="" providerId="" clId="Web-{B49E5A5A-87BA-4BD7-9BEE-D20BD26BC09E}" dt="2019-11-05T17:06:18.481" v="8" actId="20577"/>
      <pc:docMkLst>
        <pc:docMk/>
      </pc:docMkLst>
      <pc:sldChg chg="modSp">
        <pc:chgData name="" userId="" providerId="" clId="Web-{B49E5A5A-87BA-4BD7-9BEE-D20BD26BC09E}" dt="2019-11-05T17:06:18.481" v="8" actId="20577"/>
        <pc:sldMkLst>
          <pc:docMk/>
          <pc:sldMk cId="0" sldId="257"/>
        </pc:sldMkLst>
        <pc:spChg chg="mod">
          <ac:chgData name="" userId="" providerId="" clId="Web-{B49E5A5A-87BA-4BD7-9BEE-D20BD26BC09E}" dt="2019-11-05T17:06:18.481" v="8" actId="20577"/>
          <ac:spMkLst>
            <pc:docMk/>
            <pc:sldMk cId="0" sldId="257"/>
            <ac:spMk id="69" creationId="{00000000-0000-0000-0000-000000000000}"/>
          </ac:spMkLst>
        </pc:spChg>
      </pc:sldChg>
    </pc:docChg>
  </pc:docChgLst>
  <pc:docChgLst>
    <pc:chgData clId="Web-{6D01F371-8B12-4149-AC8C-7C43F746010B}"/>
    <pc:docChg chg="modSld">
      <pc:chgData name="" userId="" providerId="" clId="Web-{6D01F371-8B12-4149-AC8C-7C43F746010B}" dt="2019-11-01T18:52:53.266" v="2"/>
      <pc:docMkLst>
        <pc:docMk/>
      </pc:docMkLst>
      <pc:sldChg chg="modSp">
        <pc:chgData name="" userId="" providerId="" clId="Web-{6D01F371-8B12-4149-AC8C-7C43F746010B}" dt="2019-11-01T18:52:53.266" v="2"/>
        <pc:sldMkLst>
          <pc:docMk/>
          <pc:sldMk cId="2410461561" sldId="294"/>
        </pc:sldMkLst>
        <pc:graphicFrameChg chg="mod modGraphic">
          <ac:chgData name="" userId="" providerId="" clId="Web-{6D01F371-8B12-4149-AC8C-7C43F746010B}" dt="2019-11-01T18:52:53.266" v="2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  <pc:docChgLst>
    <pc:chgData clId="Web-{64FFD62D-5346-4090-83BC-932EE36071A4}"/>
    <pc:docChg chg="addSld modSld">
      <pc:chgData name="" userId="" providerId="" clId="Web-{64FFD62D-5346-4090-83BC-932EE36071A4}" dt="2019-11-04T20:36:07.936" v="82" actId="20577"/>
      <pc:docMkLst>
        <pc:docMk/>
      </pc:docMkLst>
      <pc:sldChg chg="modSp">
        <pc:chgData name="" userId="" providerId="" clId="Web-{64FFD62D-5346-4090-83BC-932EE36071A4}" dt="2019-11-04T20:19:51.984" v="31" actId="20577"/>
        <pc:sldMkLst>
          <pc:docMk/>
          <pc:sldMk cId="1979416649" sldId="292"/>
        </pc:sldMkLst>
        <pc:spChg chg="mod">
          <ac:chgData name="" userId="" providerId="" clId="Web-{64FFD62D-5346-4090-83BC-932EE36071A4}" dt="2019-11-04T20:16:16.486" v="7" actId="20577"/>
          <ac:spMkLst>
            <pc:docMk/>
            <pc:sldMk cId="1979416649" sldId="292"/>
            <ac:spMk id="2" creationId="{00000000-0000-0000-0000-000000000000}"/>
          </ac:spMkLst>
        </pc:spChg>
        <pc:spChg chg="mod">
          <ac:chgData name="" userId="" providerId="" clId="Web-{64FFD62D-5346-4090-83BC-932EE36071A4}" dt="2019-11-04T20:19:51.984" v="31" actId="20577"/>
          <ac:spMkLst>
            <pc:docMk/>
            <pc:sldMk cId="1979416649" sldId="292"/>
            <ac:spMk id="3" creationId="{00000000-0000-0000-0000-000000000000}"/>
          </ac:spMkLst>
        </pc:spChg>
      </pc:sldChg>
      <pc:sldChg chg="addSp modSp new">
        <pc:chgData name="" userId="" providerId="" clId="Web-{64FFD62D-5346-4090-83BC-932EE36071A4}" dt="2019-11-04T20:20:06.250" v="42" actId="20577"/>
        <pc:sldMkLst>
          <pc:docMk/>
          <pc:sldMk cId="1266737629" sldId="295"/>
        </pc:sldMkLst>
        <pc:spChg chg="mod">
          <ac:chgData name="" userId="" providerId="" clId="Web-{64FFD62D-5346-4090-83BC-932EE36071A4}" dt="2019-11-04T20:20:06.250" v="42" actId="20577"/>
          <ac:spMkLst>
            <pc:docMk/>
            <pc:sldMk cId="1266737629" sldId="295"/>
            <ac:spMk id="2" creationId="{8EE95938-84CC-40C0-A969-023526ADB268}"/>
          </ac:spMkLst>
        </pc:spChg>
        <pc:picChg chg="add mod">
          <ac:chgData name="" userId="" providerId="" clId="Web-{64FFD62D-5346-4090-83BC-932EE36071A4}" dt="2019-11-04T20:18:39.276" v="19" actId="14100"/>
          <ac:picMkLst>
            <pc:docMk/>
            <pc:sldMk cId="1266737629" sldId="295"/>
            <ac:picMk id="4" creationId="{D14C2603-9D85-4388-8D56-58BEADF7E4E8}"/>
          </ac:picMkLst>
        </pc:picChg>
      </pc:sldChg>
      <pc:sldChg chg="addSp modSp new">
        <pc:chgData name="" userId="" providerId="" clId="Web-{64FFD62D-5346-4090-83BC-932EE36071A4}" dt="2019-11-04T20:20:52.691" v="49" actId="14100"/>
        <pc:sldMkLst>
          <pc:docMk/>
          <pc:sldMk cId="1868415833" sldId="296"/>
        </pc:sldMkLst>
        <pc:spChg chg="mod">
          <ac:chgData name="" userId="" providerId="" clId="Web-{64FFD62D-5346-4090-83BC-932EE36071A4}" dt="2019-11-04T20:20:10.782" v="48" actId="20577"/>
          <ac:spMkLst>
            <pc:docMk/>
            <pc:sldMk cId="1868415833" sldId="296"/>
            <ac:spMk id="2" creationId="{AFA75FAB-7986-4032-AD52-F842A9A2E9E1}"/>
          </ac:spMkLst>
        </pc:spChg>
        <pc:picChg chg="add mod">
          <ac:chgData name="" userId="" providerId="" clId="Web-{64FFD62D-5346-4090-83BC-932EE36071A4}" dt="2019-11-04T20:20:52.691" v="49" actId="14100"/>
          <ac:picMkLst>
            <pc:docMk/>
            <pc:sldMk cId="1868415833" sldId="296"/>
            <ac:picMk id="4" creationId="{A14AFCB4-DD3A-4E3D-8019-8B4660D9D64D}"/>
          </ac:picMkLst>
        </pc:picChg>
      </pc:sldChg>
      <pc:sldChg chg="new">
        <pc:chgData name="" userId="" providerId="" clId="Web-{64FFD62D-5346-4090-83BC-932EE36071A4}" dt="2019-11-04T20:29:57.068" v="50"/>
        <pc:sldMkLst>
          <pc:docMk/>
          <pc:sldMk cId="731961489" sldId="297"/>
        </pc:sldMkLst>
      </pc:sldChg>
      <pc:sldChg chg="addSp modSp new">
        <pc:chgData name="" userId="" providerId="" clId="Web-{64FFD62D-5346-4090-83BC-932EE36071A4}" dt="2019-11-04T20:35:52.122" v="79" actId="20577"/>
        <pc:sldMkLst>
          <pc:docMk/>
          <pc:sldMk cId="1006576899" sldId="298"/>
        </pc:sldMkLst>
        <pc:spChg chg="mod">
          <ac:chgData name="" userId="" providerId="" clId="Web-{64FFD62D-5346-4090-83BC-932EE36071A4}" dt="2019-11-04T20:35:52.122" v="79" actId="20577"/>
          <ac:spMkLst>
            <pc:docMk/>
            <pc:sldMk cId="1006576899" sldId="298"/>
            <ac:spMk id="2" creationId="{1CBAE722-1CA7-462D-A904-1A8AF5752E47}"/>
          </ac:spMkLst>
        </pc:spChg>
        <pc:picChg chg="add mod">
          <ac:chgData name="" userId="" providerId="" clId="Web-{64FFD62D-5346-4090-83BC-932EE36071A4}" dt="2019-11-04T20:35:37.136" v="72" actId="14100"/>
          <ac:picMkLst>
            <pc:docMk/>
            <pc:sldMk cId="1006576899" sldId="298"/>
            <ac:picMk id="4" creationId="{C3AEC0E0-CBE9-4760-9C74-0A2A89367A7F}"/>
          </ac:picMkLst>
        </pc:picChg>
      </pc:sldChg>
      <pc:sldChg chg="addSp modSp new">
        <pc:chgData name="" userId="" providerId="" clId="Web-{64FFD62D-5346-4090-83BC-932EE36071A4}" dt="2019-11-04T20:35:54.544" v="80" actId="20577"/>
        <pc:sldMkLst>
          <pc:docMk/>
          <pc:sldMk cId="2694252317" sldId="299"/>
        </pc:sldMkLst>
        <pc:spChg chg="mod">
          <ac:chgData name="" userId="" providerId="" clId="Web-{64FFD62D-5346-4090-83BC-932EE36071A4}" dt="2019-11-04T20:35:54.544" v="80" actId="20577"/>
          <ac:spMkLst>
            <pc:docMk/>
            <pc:sldMk cId="2694252317" sldId="299"/>
            <ac:spMk id="2" creationId="{53464660-033F-4926-83DA-424698C53161}"/>
          </ac:spMkLst>
        </pc:spChg>
        <pc:picChg chg="add mod">
          <ac:chgData name="" userId="" providerId="" clId="Web-{64FFD62D-5346-4090-83BC-932EE36071A4}" dt="2019-11-04T20:35:17.229" v="64" actId="14100"/>
          <ac:picMkLst>
            <pc:docMk/>
            <pc:sldMk cId="2694252317" sldId="299"/>
            <ac:picMk id="4" creationId="{00C8F830-3C37-4EA1-A178-97003CDB4671}"/>
          </ac:picMkLst>
        </pc:picChg>
      </pc:sldChg>
      <pc:sldChg chg="addSp modSp new">
        <pc:chgData name="" userId="" providerId="" clId="Web-{64FFD62D-5346-4090-83BC-932EE36071A4}" dt="2019-11-04T20:36:07.936" v="82" actId="20577"/>
        <pc:sldMkLst>
          <pc:docMk/>
          <pc:sldMk cId="2683730969" sldId="300"/>
        </pc:sldMkLst>
        <pc:spChg chg="mod">
          <ac:chgData name="" userId="" providerId="" clId="Web-{64FFD62D-5346-4090-83BC-932EE36071A4}" dt="2019-11-04T20:36:07.936" v="82" actId="20577"/>
          <ac:spMkLst>
            <pc:docMk/>
            <pc:sldMk cId="2683730969" sldId="300"/>
            <ac:spMk id="2" creationId="{B6738233-095B-44B9-B992-31EA08D2654A}"/>
          </ac:spMkLst>
        </pc:spChg>
        <pc:picChg chg="add mod">
          <ac:chgData name="" userId="" providerId="" clId="Web-{64FFD62D-5346-4090-83BC-932EE36071A4}" dt="2019-11-04T20:34:08.443" v="60" actId="14100"/>
          <ac:picMkLst>
            <pc:docMk/>
            <pc:sldMk cId="2683730969" sldId="300"/>
            <ac:picMk id="4" creationId="{914E8AC7-327F-45C7-AA4B-BA84B32949B4}"/>
          </ac:picMkLst>
        </pc:picChg>
      </pc:sldChg>
    </pc:docChg>
  </pc:docChgLst>
  <pc:docChgLst>
    <pc:chgData clId="Web-{79B67975-E641-44DB-B75E-FEE7B7DE7E81}"/>
    <pc:docChg chg="modSld">
      <pc:chgData name="" userId="" providerId="" clId="Web-{79B67975-E641-44DB-B75E-FEE7B7DE7E81}" dt="2019-11-05T16:14:31.631" v="13"/>
      <pc:docMkLst>
        <pc:docMk/>
      </pc:docMkLst>
      <pc:sldChg chg="modSp">
        <pc:chgData name="" userId="" providerId="" clId="Web-{79B67975-E641-44DB-B75E-FEE7B7DE7E81}" dt="2019-11-05T16:14:31.631" v="13"/>
        <pc:sldMkLst>
          <pc:docMk/>
          <pc:sldMk cId="2410461561" sldId="294"/>
        </pc:sldMkLst>
        <pc:graphicFrameChg chg="mod modGraphic">
          <ac:chgData name="" userId="" providerId="" clId="Web-{79B67975-E641-44DB-B75E-FEE7B7DE7E81}" dt="2019-11-05T16:14:31.631" v="13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  <pc:docChgLst>
    <pc:chgData clId="Web-{FF53F900-EE7F-43AE-AD43-B4B55D8E981D}"/>
    <pc:docChg chg="modSld">
      <pc:chgData name="" userId="" providerId="" clId="Web-{FF53F900-EE7F-43AE-AD43-B4B55D8E981D}" dt="2019-11-04T17:44:06.028" v="57" actId="20577"/>
      <pc:docMkLst>
        <pc:docMk/>
      </pc:docMkLst>
      <pc:sldChg chg="modSp">
        <pc:chgData name="" userId="" providerId="" clId="Web-{FF53F900-EE7F-43AE-AD43-B4B55D8E981D}" dt="2019-11-04T17:42:20.677" v="33"/>
        <pc:sldMkLst>
          <pc:docMk/>
          <pc:sldMk cId="1324471438" sldId="290"/>
        </pc:sldMkLst>
        <pc:graphicFrameChg chg="mod modGraphic">
          <ac:chgData name="" userId="" providerId="" clId="Web-{FF53F900-EE7F-43AE-AD43-B4B55D8E981D}" dt="2019-11-04T17:42:20.677" v="33"/>
          <ac:graphicFrameMkLst>
            <pc:docMk/>
            <pc:sldMk cId="1324471438" sldId="290"/>
            <ac:graphicFrameMk id="4" creationId="{00000000-0000-0000-0000-000000000000}"/>
          </ac:graphicFrameMkLst>
        </pc:graphicFrameChg>
      </pc:sldChg>
      <pc:sldChg chg="modSp">
        <pc:chgData name="" userId="" providerId="" clId="Web-{FF53F900-EE7F-43AE-AD43-B4B55D8E981D}" dt="2019-11-04T17:44:06.028" v="57" actId="20577"/>
        <pc:sldMkLst>
          <pc:docMk/>
          <pc:sldMk cId="764525082" sldId="293"/>
        </pc:sldMkLst>
        <pc:spChg chg="mod">
          <ac:chgData name="" userId="" providerId="" clId="Web-{FF53F900-EE7F-43AE-AD43-B4B55D8E981D}" dt="2019-11-04T17:44:06.028" v="57" actId="20577"/>
          <ac:spMkLst>
            <pc:docMk/>
            <pc:sldMk cId="764525082" sldId="293"/>
            <ac:spMk id="3" creationId="{00000000-0000-0000-0000-000000000000}"/>
          </ac:spMkLst>
        </pc:spChg>
      </pc:sldChg>
      <pc:sldChg chg="modSp">
        <pc:chgData name="" userId="" providerId="" clId="Web-{FF53F900-EE7F-43AE-AD43-B4B55D8E981D}" dt="2019-11-04T17:42:16.661" v="31"/>
        <pc:sldMkLst>
          <pc:docMk/>
          <pc:sldMk cId="2410461561" sldId="294"/>
        </pc:sldMkLst>
        <pc:spChg chg="mod">
          <ac:chgData name="" userId="" providerId="" clId="Web-{FF53F900-EE7F-43AE-AD43-B4B55D8E981D}" dt="2019-11-04T17:39:05.165" v="3" actId="20577"/>
          <ac:spMkLst>
            <pc:docMk/>
            <pc:sldMk cId="2410461561" sldId="294"/>
            <ac:spMk id="2" creationId="{00000000-0000-0000-0000-000000000000}"/>
          </ac:spMkLst>
        </pc:spChg>
        <pc:graphicFrameChg chg="mod modGraphic">
          <ac:chgData name="" userId="" providerId="" clId="Web-{FF53F900-EE7F-43AE-AD43-B4B55D8E981D}" dt="2019-11-04T17:42:16.661" v="31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  <pc:docChgLst>
    <pc:chgData clId="Web-{D8A8B353-1946-4746-AE9C-1773A5CF0B98}"/>
    <pc:docChg chg="modSld sldOrd">
      <pc:chgData name="" userId="" providerId="" clId="Web-{D8A8B353-1946-4746-AE9C-1773A5CF0B98}" dt="2019-11-04T20:51:24.462" v="8"/>
      <pc:docMkLst>
        <pc:docMk/>
      </pc:docMkLst>
      <pc:sldChg chg="ord">
        <pc:chgData name="" userId="" providerId="" clId="Web-{D8A8B353-1946-4746-AE9C-1773A5CF0B98}" dt="2019-11-04T20:51:24.462" v="8"/>
        <pc:sldMkLst>
          <pc:docMk/>
          <pc:sldMk cId="764525082" sldId="293"/>
        </pc:sldMkLst>
      </pc:sldChg>
      <pc:sldChg chg="modSp">
        <pc:chgData name="" userId="" providerId="" clId="Web-{D8A8B353-1946-4746-AE9C-1773A5CF0B98}" dt="2019-11-04T20:47:05.290" v="7"/>
        <pc:sldMkLst>
          <pc:docMk/>
          <pc:sldMk cId="2410461561" sldId="294"/>
        </pc:sldMkLst>
        <pc:graphicFrameChg chg="mod modGraphic">
          <ac:chgData name="" userId="" providerId="" clId="Web-{D8A8B353-1946-4746-AE9C-1773A5CF0B98}" dt="2019-11-04T20:47:05.290" v="7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  <pc:docChgLst>
    <pc:chgData clId="Web-{9D7E7D89-99E5-4BD8-B55E-5826BA63BB00}"/>
    <pc:docChg chg="modSld">
      <pc:chgData name="" userId="" providerId="" clId="Web-{9D7E7D89-99E5-4BD8-B55E-5826BA63BB00}" dt="2019-11-05T20:57:00.436" v="15"/>
      <pc:docMkLst>
        <pc:docMk/>
      </pc:docMkLst>
      <pc:sldChg chg="modSp">
        <pc:chgData name="" userId="" providerId="" clId="Web-{9D7E7D89-99E5-4BD8-B55E-5826BA63BB00}" dt="2019-11-05T20:57:00.436" v="15"/>
        <pc:sldMkLst>
          <pc:docMk/>
          <pc:sldMk cId="2410461561" sldId="294"/>
        </pc:sldMkLst>
        <pc:graphicFrameChg chg="mod modGraphic">
          <ac:chgData name="" userId="" providerId="" clId="Web-{9D7E7D89-99E5-4BD8-B55E-5826BA63BB00}" dt="2019-11-05T20:57:00.436" v="15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  <pc:docChgLst>
    <pc:chgData clId="Web-{2BAE4A7B-1A9F-41F2-B310-F0B9A3D7D266}"/>
    <pc:docChg chg="addSld delSld modSld sldOrd">
      <pc:chgData name="" userId="" providerId="" clId="Web-{2BAE4A7B-1A9F-41F2-B310-F0B9A3D7D266}" dt="2019-11-01T18:34:52.434" v="608"/>
      <pc:docMkLst>
        <pc:docMk/>
      </pc:docMkLst>
      <pc:sldChg chg="modSp">
        <pc:chgData name="" userId="" providerId="" clId="Web-{2BAE4A7B-1A9F-41F2-B310-F0B9A3D7D266}" dt="2019-11-01T18:31:59.722" v="560" actId="20577"/>
        <pc:sldMkLst>
          <pc:docMk/>
          <pc:sldMk cId="764525082" sldId="293"/>
        </pc:sldMkLst>
        <pc:spChg chg="mod">
          <ac:chgData name="" userId="" providerId="" clId="Web-{2BAE4A7B-1A9F-41F2-B310-F0B9A3D7D266}" dt="2019-11-01T18:31:59.722" v="560" actId="20577"/>
          <ac:spMkLst>
            <pc:docMk/>
            <pc:sldMk cId="764525082" sldId="293"/>
            <ac:spMk id="3" creationId="{00000000-0000-0000-0000-000000000000}"/>
          </ac:spMkLst>
        </pc:spChg>
      </pc:sldChg>
      <pc:sldChg chg="modSp add del replId">
        <pc:chgData name="" userId="" providerId="" clId="Web-{2BAE4A7B-1A9F-41F2-B310-F0B9A3D7D266}" dt="2019-11-01T18:00:30.761" v="83"/>
        <pc:sldMkLst>
          <pc:docMk/>
          <pc:sldMk cId="2364076983" sldId="294"/>
        </pc:sldMkLst>
        <pc:spChg chg="mod">
          <ac:chgData name="" userId="" providerId="" clId="Web-{2BAE4A7B-1A9F-41F2-B310-F0B9A3D7D266}" dt="2019-11-01T17:39:05.535" v="6" actId="20577"/>
          <ac:spMkLst>
            <pc:docMk/>
            <pc:sldMk cId="2364076983" sldId="294"/>
            <ac:spMk id="2" creationId="{00000000-0000-0000-0000-000000000000}"/>
          </ac:spMkLst>
        </pc:spChg>
        <pc:graphicFrameChg chg="mod modGraphic">
          <ac:chgData name="" userId="" providerId="" clId="Web-{2BAE4A7B-1A9F-41F2-B310-F0B9A3D7D266}" dt="2019-11-01T17:55:44.526" v="82"/>
          <ac:graphicFrameMkLst>
            <pc:docMk/>
            <pc:sldMk cId="2364076983" sldId="294"/>
            <ac:graphicFrameMk id="4" creationId="{00000000-0000-0000-0000-000000000000}"/>
          </ac:graphicFrameMkLst>
        </pc:graphicFrameChg>
      </pc:sldChg>
      <pc:sldChg chg="delSp modSp add replId">
        <pc:chgData name="" userId="" providerId="" clId="Web-{2BAE4A7B-1A9F-41F2-B310-F0B9A3D7D266}" dt="2019-11-01T18:34:52.434" v="608"/>
        <pc:sldMkLst>
          <pc:docMk/>
          <pc:sldMk cId="2410461561" sldId="294"/>
        </pc:sldMkLst>
        <pc:spChg chg="mod">
          <ac:chgData name="" userId="" providerId="" clId="Web-{2BAE4A7B-1A9F-41F2-B310-F0B9A3D7D266}" dt="2019-11-01T18:20:04.277" v="395" actId="1076"/>
          <ac:spMkLst>
            <pc:docMk/>
            <pc:sldMk cId="2410461561" sldId="294"/>
            <ac:spMk id="2" creationId="{00000000-0000-0000-0000-000000000000}"/>
          </ac:spMkLst>
        </pc:spChg>
        <pc:spChg chg="del">
          <ac:chgData name="" userId="" providerId="" clId="Web-{2BAE4A7B-1A9F-41F2-B310-F0B9A3D7D266}" dt="2019-11-01T18:10:37.793" v="236"/>
          <ac:spMkLst>
            <pc:docMk/>
            <pc:sldMk cId="2410461561" sldId="294"/>
            <ac:spMk id="6" creationId="{00000000-0000-0000-0000-000000000000}"/>
          </ac:spMkLst>
        </pc:spChg>
        <pc:graphicFrameChg chg="mod modGraphic">
          <ac:chgData name="" userId="" providerId="" clId="Web-{2BAE4A7B-1A9F-41F2-B310-F0B9A3D7D266}" dt="2019-11-01T18:34:52.434" v="608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  <pc:sldChg chg="modSp add del replId">
        <pc:chgData name="" userId="" providerId="" clId="Web-{2BAE4A7B-1A9F-41F2-B310-F0B9A3D7D266}" dt="2019-11-01T17:51:43.888" v="34"/>
        <pc:sldMkLst>
          <pc:docMk/>
          <pc:sldMk cId="2936710398" sldId="295"/>
        </pc:sldMkLst>
        <pc:spChg chg="mod">
          <ac:chgData name="" userId="" providerId="" clId="Web-{2BAE4A7B-1A9F-41F2-B310-F0B9A3D7D266}" dt="2019-11-01T17:51:42.013" v="33" actId="20577"/>
          <ac:spMkLst>
            <pc:docMk/>
            <pc:sldMk cId="2936710398" sldId="295"/>
            <ac:spMk id="2" creationId="{00000000-0000-0000-0000-000000000000}"/>
          </ac:spMkLst>
        </pc:spChg>
      </pc:sldChg>
      <pc:sldChg chg="modSp add del ord replId">
        <pc:chgData name="" userId="" providerId="" clId="Web-{2BAE4A7B-1A9F-41F2-B310-F0B9A3D7D266}" dt="2019-11-01T17:55:15.478" v="73"/>
        <pc:sldMkLst>
          <pc:docMk/>
          <pc:sldMk cId="4274574314" sldId="295"/>
        </pc:sldMkLst>
        <pc:spChg chg="mod">
          <ac:chgData name="" userId="" providerId="" clId="Web-{2BAE4A7B-1A9F-41F2-B310-F0B9A3D7D266}" dt="2019-11-01T17:52:40.641" v="44" actId="20577"/>
          <ac:spMkLst>
            <pc:docMk/>
            <pc:sldMk cId="4274574314" sldId="295"/>
            <ac:spMk id="2" creationId="{00000000-0000-0000-0000-000000000000}"/>
          </ac:spMkLst>
        </pc:spChg>
        <pc:graphicFrameChg chg="mod modGraphic">
          <ac:chgData name="" userId="" providerId="" clId="Web-{2BAE4A7B-1A9F-41F2-B310-F0B9A3D7D266}" dt="2019-11-01T17:53:33.363" v="72"/>
          <ac:graphicFrameMkLst>
            <pc:docMk/>
            <pc:sldMk cId="4274574314" sldId="295"/>
            <ac:graphicFrameMk id="4" creationId="{00000000-0000-0000-0000-000000000000}"/>
          </ac:graphicFrameMkLst>
        </pc:graphicFrameChg>
      </pc:sldChg>
    </pc:docChg>
  </pc:docChgLst>
  <pc:docChgLst>
    <pc:chgData clId="Web-{384F52EC-820C-4819-8731-E30F8858FF9B}"/>
    <pc:docChg chg="modSld">
      <pc:chgData name="" userId="" providerId="" clId="Web-{384F52EC-820C-4819-8731-E30F8858FF9B}" dt="2019-11-04T15:41:47.887" v="20"/>
      <pc:docMkLst>
        <pc:docMk/>
      </pc:docMkLst>
      <pc:sldChg chg="modSp">
        <pc:chgData name="" userId="" providerId="" clId="Web-{384F52EC-820C-4819-8731-E30F8858FF9B}" dt="2019-11-04T15:41:47.887" v="20"/>
        <pc:sldMkLst>
          <pc:docMk/>
          <pc:sldMk cId="2410461561" sldId="294"/>
        </pc:sldMkLst>
        <pc:graphicFrameChg chg="mod modGraphic">
          <ac:chgData name="" userId="" providerId="" clId="Web-{384F52EC-820C-4819-8731-E30F8858FF9B}" dt="2019-11-04T15:41:47.887" v="20"/>
          <ac:graphicFrameMkLst>
            <pc:docMk/>
            <pc:sldMk cId="2410461561" sldId="294"/>
            <ac:graphicFrameMk id="4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zurkos:Desktop:2019_sta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zurkos:Desktop:2019_sta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zurkos:Desktop:2019_sta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Sheet1!$C$3</c:f>
              <c:strCache>
                <c:ptCount val="1"/>
                <c:pt idx="0">
                  <c:v>Lilac cpuqueue top 5 users Wall Time hours 2019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schaumba
24%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59-4A42-A042-8FDD866BF46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chodera
14%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59-4A42-A042-8FDD866BF46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/>
                      <a:t>makarovv
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59-4A42-A042-8FDD866BF46B}"/>
                </c:ext>
              </c:extLst>
            </c:dLbl>
            <c:dLbl>
              <c:idx val="3"/>
              <c:layout>
                <c:manualLayout>
                  <c:x val="0.125231909879878"/>
                  <c:y val="-0.0129032258064516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selenicp
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59-4A42-A042-8FDD866BF46B}"/>
                </c:ext>
              </c:extLst>
            </c:dLbl>
            <c:dLbl>
              <c:idx val="4"/>
              <c:layout>
                <c:manualLayout>
                  <c:x val="-0.0451096806329866"/>
                  <c:y val="-0.0064516129032258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krc3004
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59-4A42-A042-8FDD866BF46B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200"/>
                      <a:t>other
44%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59-4A42-A042-8FDD866BF4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Sheet1!$B$4:$B$9</c:f>
              <c:strCache>
                <c:ptCount val="6"/>
                <c:pt idx="0">
                  <c:v>schaumba</c:v>
                </c:pt>
                <c:pt idx="1">
                  <c:v>chodera</c:v>
                </c:pt>
                <c:pt idx="2">
                  <c:v>makarovv</c:v>
                </c:pt>
                <c:pt idx="3">
                  <c:v>selenicp</c:v>
                </c:pt>
                <c:pt idx="4">
                  <c:v>krc3004</c:v>
                </c:pt>
                <c:pt idx="5">
                  <c:v>other</c:v>
                </c:pt>
              </c:strCache>
            </c:strRef>
          </c:cat>
          <c:val>
            <c:numRef>
              <c:f>Sheet1!$C$4:$C$9</c:f>
              <c:numCache>
                <c:formatCode>#,##0</c:formatCode>
                <c:ptCount val="6"/>
                <c:pt idx="0">
                  <c:v>2.198496E6</c:v>
                </c:pt>
                <c:pt idx="1">
                  <c:v>1.317212E6</c:v>
                </c:pt>
                <c:pt idx="2">
                  <c:v>744877.0</c:v>
                </c:pt>
                <c:pt idx="3">
                  <c:v>487046.0</c:v>
                </c:pt>
                <c:pt idx="4">
                  <c:v>429391.0</c:v>
                </c:pt>
                <c:pt idx="5">
                  <c:v>4.116125E6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559-4A42-A042-8FDD866BF46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>
        <c:manualLayout>
          <c:xMode val="edge"/>
          <c:yMode val="edge"/>
          <c:x val="0.165257369352428"/>
          <c:y val="0.00729404516832684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Sheet1!$C$21</c:f>
              <c:strCache>
                <c:ptCount val="1"/>
                <c:pt idx="0">
                  <c:v>Lilac gpuqueue top 5 users Wall Time hours 2019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gabriele
25%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B3-E441-88E4-131F96E8AE3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wangy1
20%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B3-E441-88E4-131F96E8AE3E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/>
                      <a:t>pavletin
12%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2B3-E441-88E4-131F96E8AE3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/>
                      <a:t>schaumba
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B3-E441-88E4-131F96E8AE3E}"/>
                </c:ext>
              </c:extLst>
            </c:dLbl>
            <c:dLbl>
              <c:idx val="4"/>
              <c:layout>
                <c:manualLayout>
                  <c:x val="0.00121497894158579"/>
                  <c:y val="-0.0436918205509009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hassan
5%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B3-E441-88E4-131F96E8AE3E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200"/>
                      <a:t>other
31%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B3-E441-88E4-131F96E8AE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Sheet1!$B$22:$B$27</c:f>
              <c:strCache>
                <c:ptCount val="6"/>
                <c:pt idx="0">
                  <c:v>gabriele</c:v>
                </c:pt>
                <c:pt idx="1">
                  <c:v>wangy1</c:v>
                </c:pt>
                <c:pt idx="2">
                  <c:v>pavletin</c:v>
                </c:pt>
                <c:pt idx="3">
                  <c:v>schaumba</c:v>
                </c:pt>
                <c:pt idx="4">
                  <c:v>hassan</c:v>
                </c:pt>
                <c:pt idx="5">
                  <c:v>other</c:v>
                </c:pt>
              </c:strCache>
            </c:strRef>
          </c:cat>
          <c:val>
            <c:numRef>
              <c:f>Sheet1!$C$22:$C$27</c:f>
              <c:numCache>
                <c:formatCode>#,##0</c:formatCode>
                <c:ptCount val="6"/>
                <c:pt idx="0" formatCode="#,##0.00">
                  <c:v>795265.0</c:v>
                </c:pt>
                <c:pt idx="1">
                  <c:v>617724.0</c:v>
                </c:pt>
                <c:pt idx="2">
                  <c:v>373059.0</c:v>
                </c:pt>
                <c:pt idx="3">
                  <c:v>232094.0</c:v>
                </c:pt>
                <c:pt idx="4">
                  <c:v>145494.0</c:v>
                </c:pt>
                <c:pt idx="5" formatCode="#,##0.00">
                  <c:v>992823.0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2B3-E441-88E4-131F96E8AE3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Sheet1!$C$63</c:f>
              <c:strCache>
                <c:ptCount val="1"/>
                <c:pt idx="0">
                  <c:v>Juno top 5 users Wall Time hours 2019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isablbot
32%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A9-CB45-A5FC-32F7B6767031}"/>
                </c:ext>
              </c:extLst>
            </c:dLbl>
            <c:dLbl>
              <c:idx val="5"/>
              <c:layout>
                <c:manualLayout>
                  <c:x val="0.174085083114611"/>
                  <c:y val="0.013279822580317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other
43%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A9-CB45-A5FC-32F7B67670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Sheet1!$A$64:$B$69</c:f>
              <c:strCache>
                <c:ptCount val="6"/>
                <c:pt idx="0">
                  <c:v>isablbot</c:v>
                </c:pt>
                <c:pt idx="1">
                  <c:v>leukbot</c:v>
                </c:pt>
                <c:pt idx="2">
                  <c:v>biederse</c:v>
                </c:pt>
                <c:pt idx="3">
                  <c:v>gongy</c:v>
                </c:pt>
                <c:pt idx="4">
                  <c:v>jonssonp</c:v>
                </c:pt>
                <c:pt idx="5">
                  <c:v>other</c:v>
                </c:pt>
              </c:strCache>
            </c:strRef>
          </c:cat>
          <c:val>
            <c:numRef>
              <c:f>Sheet1!$C$64:$C$69</c:f>
              <c:numCache>
                <c:formatCode>#,##0</c:formatCode>
                <c:ptCount val="6"/>
                <c:pt idx="0">
                  <c:v>3.117711E6</c:v>
                </c:pt>
                <c:pt idx="1">
                  <c:v>773365.0</c:v>
                </c:pt>
                <c:pt idx="2">
                  <c:v>843502.0</c:v>
                </c:pt>
                <c:pt idx="3">
                  <c:v>967571.0</c:v>
                </c:pt>
                <c:pt idx="4">
                  <c:v>687925.0</c:v>
                </c:pt>
                <c:pt idx="5">
                  <c:v>4.209752E6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EA9-CB45-A5FC-32F7B676703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18456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" name="Google Shape;6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f65d4fb3d_2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g3f65d4fb3d_2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1459420" y="4292600"/>
            <a:ext cx="6949679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6391854" y="6251928"/>
            <a:ext cx="2315381" cy="60607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7475" y="508289"/>
            <a:ext cx="4428683" cy="1622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760184" y="1223450"/>
            <a:ext cx="371203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648200" y="1223450"/>
            <a:ext cx="376101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752930" y="2068769"/>
            <a:ext cx="374445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3"/>
          </p:nvPr>
        </p:nvSpPr>
        <p:spPr>
          <a:xfrm>
            <a:off x="4645026" y="1429007"/>
            <a:ext cx="375511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4"/>
          </p:nvPr>
        </p:nvSpPr>
        <p:spPr>
          <a:xfrm>
            <a:off x="4645026" y="2068769"/>
            <a:ext cx="375511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rgbClr val="2986E2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1"/>
          </p:nvPr>
        </p:nvSpPr>
        <p:spPr>
          <a:xfrm>
            <a:off x="4163786" y="1215512"/>
            <a:ext cx="4245428" cy="4910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762001" y="1963134"/>
            <a:ext cx="3118990" cy="4163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2986E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2986E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2986E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>
            <a:spLocks noGrp="1"/>
          </p:cNvSpPr>
          <p:nvPr>
            <p:ph type="pic" idx="2"/>
          </p:nvPr>
        </p:nvSpPr>
        <p:spPr>
          <a:xfrm>
            <a:off x="1792287" y="968375"/>
            <a:ext cx="6616697" cy="37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1792287" y="5367338"/>
            <a:ext cx="6616697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rgbClr val="2986E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rgbClr val="2986E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rgbClr val="2986E2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rgbClr val="2986E2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2986E2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2986E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" descr="MSK_logo_simp_hor_s_pos_d1884.ai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237497" y="6087548"/>
            <a:ext cx="2427642" cy="89501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lila-rtm01.mskcc.org/cacti/index.php" TargetMode="External"/><Relationship Id="rId3" Type="http://schemas.openxmlformats.org/officeDocument/2006/relationships/hyperlink" Target="http://juno-rtm01.mskcc.org/cacti/index.php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about:blank" TargetMode="External"/><Relationship Id="rId4" Type="http://schemas.openxmlformats.org/officeDocument/2006/relationships/hyperlink" Target="http://hpc.mskcc.org/contact-u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ctrTitle"/>
          </p:nvPr>
        </p:nvSpPr>
        <p:spPr>
          <a:xfrm>
            <a:off x="1458913" y="2195513"/>
            <a:ext cx="6950075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HPC User Group  </a:t>
            </a:r>
            <a:br>
              <a:rPr lang="en-U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/>
              <a:t>Lilac</a:t>
            </a:r>
            <a:r>
              <a:rPr lang="en-US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Juno Clusters</a:t>
            </a:r>
            <a:endParaRPr sz="4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1"/>
          <p:cNvSpPr txBox="1">
            <a:spLocks noGrp="1"/>
          </p:cNvSpPr>
          <p:nvPr>
            <p:ph type="subTitle" idx="1"/>
          </p:nvPr>
        </p:nvSpPr>
        <p:spPr>
          <a:xfrm>
            <a:off x="725488" y="4292600"/>
            <a:ext cx="76835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rgbClr val="2986E2"/>
              </a:buClr>
              <a:buSzPts val="1800"/>
              <a:buFont typeface="Arial"/>
              <a:buNone/>
            </a:pPr>
            <a:r>
              <a:rPr lang="en-US" dirty="0"/>
              <a:t>November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6 2019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1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4111" y="2384778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115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 computational resources </a:t>
            </a:r>
            <a:b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of </a:t>
            </a:r>
            <a:r>
              <a:rPr lang="en-US" sz="3200" dirty="0"/>
              <a:t>November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2019</a:t>
            </a:r>
            <a:endParaRPr dirty="0"/>
          </a:p>
        </p:txBody>
      </p:sp>
      <p:graphicFrame>
        <p:nvGraphicFramePr>
          <p:cNvPr id="81" name="Google Shape;81;p14"/>
          <p:cNvGraphicFramePr/>
          <p:nvPr>
            <p:extLst>
              <p:ext uri="{D42A27DB-BD31-4B8C-83A1-F6EECF244321}">
                <p14:modId xmlns:p14="http://schemas.microsoft.com/office/powerpoint/2010/main" val="2291365713"/>
              </p:ext>
            </p:extLst>
          </p:nvPr>
        </p:nvGraphicFramePr>
        <p:xfrm>
          <a:off x="587022" y="1540934"/>
          <a:ext cx="7744178" cy="4181388"/>
        </p:xfrm>
        <a:graphic>
          <a:graphicData uri="http://schemas.openxmlformats.org/drawingml/2006/table">
            <a:tbl>
              <a:tblPr firstRow="1" bandRow="1">
                <a:noFill/>
                <a:tableStyleId>{A54B19D8-0219-464E-B8B7-4F815A4578C6}</a:tableStyleId>
              </a:tblPr>
              <a:tblGrid>
                <a:gridCol w="1027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10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04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5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83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5894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324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2717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name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#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model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CPU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cores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RAM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err="1"/>
                        <a:t>NVMe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ju01-15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HPE DL160G9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2Xeon®2.60GHz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16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256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jv01-04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HPE DL160G9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2Xeon®2.60GHz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256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jx01-34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2Xeon®2.40GHz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256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2x2TB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mr-IN" sz="1600" dirty="0"/>
                        <a:t>j</a:t>
                      </a:r>
                      <a:r>
                        <a:rPr lang="en-US" sz="1600" dirty="0"/>
                        <a:t>y</a:t>
                      </a:r>
                      <a:r>
                        <a:rPr lang="mr-IN" sz="1600" dirty="0"/>
                        <a:t>01-0</a:t>
                      </a:r>
                      <a:r>
                        <a:rPr lang="en-US" sz="1600" dirty="0"/>
                        <a:t>3</a:t>
                      </a:r>
                      <a:endParaRPr lang="mr-IN"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Supermicro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2Xeon®2.40GHz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47606019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ja01-10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Supermicro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jb01-24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Supermicro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jc01-02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Supermicro</a:t>
                      </a:r>
                      <a:r>
                        <a:rPr lang="en-US" sz="1600" baseline="0" dirty="0"/>
                        <a:t> GPU 4 2080</a:t>
                      </a:r>
                      <a:endParaRPr lang="en-US"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jd01-04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i-FI" sz="1600" dirty="0"/>
                        <a:t>2Xeon®2.30GHz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600" dirty="0"/>
                        <a:t>36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2TB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Total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97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2,548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Juno cluster utilization 01/01-01/10 2019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382748"/>
              </p:ext>
            </p:extLst>
          </p:nvPr>
        </p:nvGraphicFramePr>
        <p:xfrm>
          <a:off x="643881" y="1454227"/>
          <a:ext cx="7459030" cy="1478280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2653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28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28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Queue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Wall</a:t>
                      </a:r>
                      <a:r>
                        <a:rPr lang="en-US" sz="1800" baseline="0" dirty="0"/>
                        <a:t> Time Hours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Jobs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general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10,377,920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24,389,171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      233,331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        30,225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/>
                        <a:t> 10,615,281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 24,441,540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8332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Juno general queue top 10 users</a:t>
            </a:r>
            <a:br>
              <a:rPr lang="en-US" dirty="0"/>
            </a:br>
            <a:r>
              <a:rPr lang="en-US" dirty="0"/>
              <a:t> 01/01-10/01 2019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87919"/>
              </p:ext>
            </p:extLst>
          </p:nvPr>
        </p:nvGraphicFramePr>
        <p:xfrm>
          <a:off x="840619" y="1377410"/>
          <a:ext cx="7709430" cy="4349268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1284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49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49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849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490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849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User name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2F2F2"/>
                          </a:solidFill>
                          <a:effectLst/>
                          <a:latin typeface="Calibri"/>
                          <a:cs typeface="Calibri"/>
                        </a:rPr>
                        <a:t>Wall Time</a:t>
                      </a:r>
                      <a:r>
                        <a:rPr lang="en-US" sz="1400" b="1" i="0" u="none" strike="noStrike" baseline="0" dirty="0">
                          <a:solidFill>
                            <a:srgbClr val="F2F2F2"/>
                          </a:solidFill>
                          <a:effectLst/>
                          <a:latin typeface="Calibri"/>
                          <a:cs typeface="Calibri"/>
                        </a:rPr>
                        <a:t> Hours</a:t>
                      </a:r>
                      <a:endParaRPr lang="en-US" sz="1400" b="1" i="0" u="none" strike="noStrike" dirty="0">
                        <a:solidFill>
                          <a:srgbClr val="F2F2F2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Total Jobs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Total Slots</a:t>
                      </a:r>
                      <a:r>
                        <a:rPr lang="en-US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Done Slots 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Exited Slots 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isablbot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3,117,711.00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9,123,062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9,689,714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9,622,427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67,287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leukbot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773,365.00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4,180,435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4,202,648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4,109,723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92,925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biederse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858,957.00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784,350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4,006,491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3,263,791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742,700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gongy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967,571.00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873,981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3,403,861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2,954,551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449,310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jonssonp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687,925.72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1,286,923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2,554,840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2,172,952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381,888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socci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469,526.00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609,250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2,191,355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1,809,856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381,499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zeng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412,060.98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538,891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1,949,807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1,947,196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2,611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grewald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256,507.17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1,547,810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1,759,217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1,749,595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9,622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mpirun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67,102.39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231,787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1,104,402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1,088,831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15,571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538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medinaj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203,039.14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822,423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828,705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801,139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27,566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6090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7944434"/>
              </p:ext>
            </p:extLst>
          </p:nvPr>
        </p:nvGraphicFramePr>
        <p:xfrm>
          <a:off x="1251990" y="488560"/>
          <a:ext cx="6510349" cy="557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9748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LSF GPU features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r>
              <a:rPr lang="en-US" sz="2400" dirty="0"/>
              <a:t> LSF Version 10.1 Fix Pack 8</a:t>
            </a:r>
          </a:p>
          <a:p>
            <a:r>
              <a:rPr lang="en-US" sz="2400" dirty="0"/>
              <a:t>Check GPU Type: </a:t>
            </a:r>
            <a:r>
              <a:rPr lang="en-US" sz="2400" dirty="0" err="1"/>
              <a:t>lshosts</a:t>
            </a:r>
            <a:r>
              <a:rPr lang="en-US" sz="2400" dirty="0"/>
              <a:t> </a:t>
            </a:r>
            <a:r>
              <a:rPr lang="en-US" sz="2400" dirty="0"/>
              <a:t>-</a:t>
            </a:r>
            <a:r>
              <a:rPr lang="en-US" sz="2400" dirty="0" err="1" smtClean="0"/>
              <a:t>gpu</a:t>
            </a:r>
            <a:endParaRPr lang="en-US" sz="2400" dirty="0"/>
          </a:p>
          <a:p>
            <a:r>
              <a:rPr lang="en-US" sz="2400" dirty="0"/>
              <a:t>Check total and available GPUs:</a:t>
            </a:r>
          </a:p>
          <a:p>
            <a:pPr marL="25400" indent="0">
              <a:buNone/>
            </a:pPr>
            <a:r>
              <a:rPr lang="en-US" sz="2400" dirty="0" err="1" smtClean="0"/>
              <a:t>Bhosts</a:t>
            </a:r>
            <a:r>
              <a:rPr lang="en-US" sz="2400" dirty="0" smtClean="0"/>
              <a:t> </a:t>
            </a:r>
            <a:r>
              <a:rPr lang="en-US" sz="2400" dirty="0"/>
              <a:t>-</a:t>
            </a:r>
            <a:r>
              <a:rPr lang="en-US" sz="2400" dirty="0" smtClean="0"/>
              <a:t>o </a:t>
            </a:r>
            <a:r>
              <a:rPr lang="en-US" sz="2400" dirty="0"/>
              <a:t>“HOST_NAME NGPUS NGPUS_ALLOC”</a:t>
            </a:r>
          </a:p>
          <a:p>
            <a:r>
              <a:rPr lang="en-US" sz="2400" dirty="0"/>
              <a:t>Check GPU load: </a:t>
            </a:r>
            <a:r>
              <a:rPr lang="en-US" sz="2400" dirty="0" err="1"/>
              <a:t>lsload</a:t>
            </a:r>
            <a:r>
              <a:rPr lang="en-US" sz="2400" dirty="0"/>
              <a:t> </a:t>
            </a:r>
            <a:r>
              <a:rPr lang="en-US" sz="2400" dirty="0"/>
              <a:t>-</a:t>
            </a:r>
            <a:r>
              <a:rPr lang="en-US" sz="2400" dirty="0" err="1" smtClean="0"/>
              <a:t>gpuload</a:t>
            </a:r>
            <a:endParaRPr lang="en-US" sz="2400" dirty="0"/>
          </a:p>
          <a:p>
            <a:r>
              <a:rPr lang="en-US" sz="2400" dirty="0"/>
              <a:t>Check GPU allocation for job:</a:t>
            </a:r>
          </a:p>
          <a:p>
            <a:pPr marL="2540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bjobs</a:t>
            </a:r>
            <a:r>
              <a:rPr lang="en-US" sz="2400" dirty="0"/>
              <a:t> </a:t>
            </a:r>
            <a:r>
              <a:rPr lang="en-US" sz="2400" dirty="0"/>
              <a:t>-</a:t>
            </a:r>
            <a:r>
              <a:rPr lang="en-US" sz="2400" dirty="0" err="1" smtClean="0"/>
              <a:t>gpu</a:t>
            </a:r>
            <a:r>
              <a:rPr lang="en-US" sz="2400" dirty="0" smtClean="0"/>
              <a:t> </a:t>
            </a:r>
            <a:r>
              <a:rPr lang="en-US" sz="2400" dirty="0"/>
              <a:t>-</a:t>
            </a:r>
            <a:r>
              <a:rPr lang="en-US" sz="2400" dirty="0" smtClean="0"/>
              <a:t>l </a:t>
            </a:r>
            <a:r>
              <a:rPr lang="en-US" sz="2400" dirty="0" err="1"/>
              <a:t>Job_ID</a:t>
            </a:r>
            <a:endParaRPr lang="en-US" sz="2400" dirty="0"/>
          </a:p>
          <a:p>
            <a:r>
              <a:rPr lang="en-US" sz="2400" dirty="0"/>
              <a:t>Check GPU historical info per job:</a:t>
            </a:r>
          </a:p>
          <a:p>
            <a:pPr marL="25400" indent="0">
              <a:buNone/>
            </a:pPr>
            <a:r>
              <a:rPr lang="en-US" sz="2400" dirty="0"/>
              <a:t>	</a:t>
            </a:r>
            <a:r>
              <a:rPr lang="en-US" sz="2400" dirty="0" err="1"/>
              <a:t>bhist</a:t>
            </a:r>
            <a:r>
              <a:rPr lang="en-US" sz="2400" dirty="0"/>
              <a:t> </a:t>
            </a:r>
            <a:r>
              <a:rPr lang="mr-IN" sz="2400" dirty="0" smtClean="0"/>
              <a:t>–</a:t>
            </a:r>
            <a:r>
              <a:rPr lang="en-US" sz="2400" dirty="0" err="1" smtClean="0"/>
              <a:t>gpu</a:t>
            </a:r>
            <a:r>
              <a:rPr lang="en-US" sz="2400" smtClean="0"/>
              <a:t> </a:t>
            </a:r>
            <a:r>
              <a:rPr lang="en-US" sz="2400" dirty="0"/>
              <a:t>-</a:t>
            </a:r>
            <a:r>
              <a:rPr lang="en-US" sz="2400" smtClean="0"/>
              <a:t>l </a:t>
            </a:r>
            <a:r>
              <a:rPr lang="en-US" sz="2400" dirty="0" err="1"/>
              <a:t>Job_ID</a:t>
            </a:r>
            <a:endParaRPr lang="en-US" sz="2400" dirty="0"/>
          </a:p>
          <a:p>
            <a:pPr marL="25400" indent="0">
              <a:buNone/>
            </a:pPr>
            <a:endParaRPr lang="en-US" sz="2400" dirty="0"/>
          </a:p>
          <a:p>
            <a:pPr marL="25400" indent="0">
              <a:buNone/>
            </a:pPr>
            <a:r>
              <a:rPr lang="en-US" sz="2400" dirty="0"/>
              <a:t>	</a:t>
            </a:r>
          </a:p>
          <a:p>
            <a:endParaRPr lang="en-US" sz="2400" dirty="0"/>
          </a:p>
          <a:p>
            <a:endParaRPr lang="en-US" sz="2400" dirty="0"/>
          </a:p>
          <a:p>
            <a:pPr marL="25400" indent="0">
              <a:buNone/>
            </a:pPr>
            <a:endParaRPr lang="en-US" sz="2000" dirty="0"/>
          </a:p>
          <a:p>
            <a:pPr marL="25400" indent="0">
              <a:buNone/>
            </a:pPr>
            <a:endParaRPr lang="en-US" dirty="0"/>
          </a:p>
          <a:p>
            <a:pPr marL="254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62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RTM for cluster statistics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629" y="1645741"/>
            <a:ext cx="7679871" cy="4083188"/>
          </a:xfrm>
        </p:spPr>
        <p:txBody>
          <a:bodyPr/>
          <a:lstStyle/>
          <a:p>
            <a:r>
              <a:rPr lang="en-US" dirty="0"/>
              <a:t>Lilac: </a:t>
            </a:r>
            <a:r>
              <a:rPr lang="en-US" sz="2400" dirty="0">
                <a:hlinkClick r:id="rId2"/>
              </a:rPr>
              <a:t>https://lila-rtm01.mskcc.org/cacti/index.php</a:t>
            </a:r>
            <a:endParaRPr lang="en-US" sz="2400" dirty="0"/>
          </a:p>
          <a:p>
            <a:endParaRPr lang="en-US" sz="2400" dirty="0"/>
          </a:p>
          <a:p>
            <a:r>
              <a:rPr lang="en-US" dirty="0"/>
              <a:t>Juno: </a:t>
            </a:r>
            <a:r>
              <a:rPr lang="en-US" sz="2400" dirty="0">
                <a:hlinkClick r:id="rId3"/>
              </a:rPr>
              <a:t>http://juno-rtm01.mskcc.org/cacti/index.php</a:t>
            </a:r>
            <a:endParaRPr lang="en-US" sz="2400" dirty="0"/>
          </a:p>
          <a:p>
            <a:pPr marL="25400" indent="0">
              <a:buNone/>
            </a:pPr>
            <a:endParaRPr lang="en-US" dirty="0"/>
          </a:p>
          <a:p>
            <a:r>
              <a:rPr lang="en-US" dirty="0"/>
              <a:t>User name: guest</a:t>
            </a:r>
          </a:p>
        </p:txBody>
      </p:sp>
    </p:spTree>
    <p:extLst>
      <p:ext uri="{BB962C8B-B14F-4D97-AF65-F5344CB8AC3E}">
        <p14:creationId xmlns:p14="http://schemas.microsoft.com/office/powerpoint/2010/main" val="4003066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GPFS storage on Lilac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735637"/>
              </p:ext>
            </p:extLst>
          </p:nvPr>
        </p:nvGraphicFramePr>
        <p:xfrm>
          <a:off x="339825" y="1368595"/>
          <a:ext cx="8585076" cy="387096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8592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935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85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511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62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600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265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197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host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default quota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snapshots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bandwidth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performance: sequential 16MB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Disaster recovery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/home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40GB/s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Weekly copy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Free with account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/data</a:t>
                      </a:r>
                    </a:p>
                    <a:p>
                      <a:r>
                        <a:rPr lang="en-US" sz="1600" dirty="0"/>
                        <a:t>2.6PB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40GB/s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</a:t>
                      </a:r>
                      <a:r>
                        <a:rPr lang="en-US" sz="1600" baseline="0" dirty="0"/>
                        <a:t> 27GB/s</a:t>
                      </a:r>
                    </a:p>
                    <a:p>
                      <a:r>
                        <a:rPr lang="en-US" sz="1600" baseline="0" dirty="0"/>
                        <a:t>write 15GB/s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$35/TB/month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/warm</a:t>
                      </a:r>
                    </a:p>
                    <a:p>
                      <a:r>
                        <a:rPr lang="en-US" sz="1600" dirty="0"/>
                        <a:t>3.1PB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login nodes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8GB/s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4GB/s metadata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</a:t>
                      </a:r>
                      <a:r>
                        <a:rPr lang="en-US" sz="1600" baseline="0" dirty="0"/>
                        <a:t> 8GB/s</a:t>
                      </a:r>
                    </a:p>
                    <a:p>
                      <a:r>
                        <a:rPr lang="en-US" sz="1600" baseline="0" dirty="0"/>
                        <a:t>write 5GB/s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$8/TB/month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allen</a:t>
                      </a:r>
                      <a:endParaRPr lang="en-US" sz="1600" dirty="0"/>
                    </a:p>
                    <a:p>
                      <a:r>
                        <a:rPr lang="en-US" sz="1600" dirty="0"/>
                        <a:t>120TB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40GB/s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Test mode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15423" y="5795872"/>
            <a:ext cx="3451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Archive storage: not available yet</a:t>
            </a:r>
          </a:p>
        </p:txBody>
      </p:sp>
    </p:spTree>
    <p:extLst>
      <p:ext uri="{BB962C8B-B14F-4D97-AF65-F5344CB8AC3E}">
        <p14:creationId xmlns:p14="http://schemas.microsoft.com/office/powerpoint/2010/main" val="1324471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522" y="63437"/>
            <a:ext cx="7679871" cy="782662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GPFS Storage on Juno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849691"/>
              </p:ext>
            </p:extLst>
          </p:nvPr>
        </p:nvGraphicFramePr>
        <p:xfrm>
          <a:off x="365041" y="1071188"/>
          <a:ext cx="7243699" cy="470317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196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46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068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40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6080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672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086786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Snap</a:t>
                      </a:r>
                      <a:endParaRPr lang="en-US" dirty="0"/>
                    </a:p>
                    <a:p>
                      <a:pPr lvl="0">
                        <a:buNone/>
                      </a:pPr>
                      <a:r>
                        <a:rPr lang="en-US" sz="1600" dirty="0"/>
                        <a:t>shots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bandwidth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performance: sequential 16MB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Disaster recovery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960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/home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Isilon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30 days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Tx/>
                        <a:buFont typeface="Arial"/>
                        <a:buNone/>
                      </a:pPr>
                      <a:endParaRPr lang="en-US" sz="1600" dirty="0"/>
                    </a:p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Yes</a:t>
                      </a:r>
                    </a:p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5064692"/>
                  </a:ext>
                </a:extLst>
              </a:tr>
              <a:tr h="63708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/ifs/work</a:t>
                      </a:r>
                    </a:p>
                    <a:p>
                      <a:pPr lvl="0">
                        <a:buNone/>
                      </a:pPr>
                      <a:r>
                        <a:rPr lang="en-US" sz="1600" dirty="0"/>
                        <a:t>/ifs/res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Isilon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N/A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5775785"/>
                  </a:ext>
                </a:extLst>
              </a:tr>
              <a:tr h="69329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/ifs/archive</a:t>
                      </a:r>
                    </a:p>
                    <a:p>
                      <a:pPr lvl="0">
                        <a:buNone/>
                      </a:pPr>
                      <a:r>
                        <a:rPr lang="en-US" sz="1600" dirty="0"/>
                        <a:t>4.6PB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Isilon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100</a:t>
                      </a:r>
                      <a:endParaRPr lang="en-US" dirty="0"/>
                    </a:p>
                    <a:p>
                      <a:pPr lvl="0">
                        <a:buNone/>
                      </a:pPr>
                      <a:r>
                        <a:rPr lang="en-US" sz="1600" dirty="0"/>
                        <a:t> 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4459">
                <a:tc>
                  <a:txBody>
                    <a:bodyPr/>
                    <a:lstStyle/>
                    <a:p>
                      <a:r>
                        <a:rPr lang="en-US" sz="1600" dirty="0"/>
                        <a:t>/</a:t>
                      </a:r>
                      <a:r>
                        <a:rPr lang="en-US" sz="1600" dirty="0" err="1"/>
                        <a:t>juno</a:t>
                      </a:r>
                    </a:p>
                    <a:p>
                      <a:r>
                        <a:rPr lang="en-US" sz="1600" dirty="0"/>
                        <a:t>5.1PB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GPFS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40GB/s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</a:t>
                      </a:r>
                      <a:r>
                        <a:rPr lang="en-US" sz="1600" baseline="0" dirty="0"/>
                        <a:t> 27GB/s</a:t>
                      </a:r>
                    </a:p>
                    <a:p>
                      <a:r>
                        <a:rPr lang="en-US" sz="1600" baseline="0" dirty="0"/>
                        <a:t>write 15GB/s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1952">
                <a:tc>
                  <a:txBody>
                    <a:bodyPr/>
                    <a:lstStyle/>
                    <a:p>
                      <a:r>
                        <a:rPr lang="en-US" sz="1600" dirty="0"/>
                        <a:t>/warm</a:t>
                      </a:r>
                    </a:p>
                    <a:p>
                      <a:r>
                        <a:rPr lang="en-US" sz="1600" dirty="0"/>
                        <a:t>3.1PB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GPFS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8GB/s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4GB/s metadata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</a:t>
                      </a:r>
                      <a:r>
                        <a:rPr lang="en-US" sz="1600" baseline="0" dirty="0"/>
                        <a:t> 8GB/s</a:t>
                      </a:r>
                    </a:p>
                    <a:p>
                      <a:r>
                        <a:rPr lang="en-US" sz="1600" baseline="0" dirty="0"/>
                        <a:t>write 5GB/s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461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/scratch &amp; /</a:t>
            </a:r>
            <a:r>
              <a:rPr lang="en-US" dirty="0" err="1"/>
              <a:t>fscratch</a:t>
            </a:r>
            <a:r>
              <a:rPr lang="en-US" dirty="0"/>
              <a:t> cleanup policy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Lilac: files with access time &gt; 31 days deleted daily at 5:45AM</a:t>
            </a:r>
          </a:p>
          <a:p>
            <a:r>
              <a:rPr lang="en-US" sz="2800" dirty="0"/>
              <a:t>Juno: files with access time &gt; 31 days deleted daily, 6:15AM for /scratch and 6:45AM for /</a:t>
            </a:r>
            <a:r>
              <a:rPr lang="en-US" sz="2800" dirty="0" err="1"/>
              <a:t>fscratch</a:t>
            </a:r>
            <a:r>
              <a:rPr lang="en-US" sz="2800" dirty="0"/>
              <a:t> </a:t>
            </a:r>
          </a:p>
          <a:p>
            <a:endParaRPr lang="en-US" sz="2800" dirty="0"/>
          </a:p>
          <a:p>
            <a:r>
              <a:rPr lang="en-US" sz="2800" dirty="0"/>
              <a:t>Please don’t use /</a:t>
            </a:r>
            <a:r>
              <a:rPr lang="en-US" sz="2800" dirty="0" err="1"/>
              <a:t>tmp</a:t>
            </a:r>
            <a:r>
              <a:rPr lang="en-US" sz="2800" dirty="0"/>
              <a:t> for job output</a:t>
            </a:r>
          </a:p>
        </p:txBody>
      </p:sp>
    </p:spTree>
    <p:extLst>
      <p:ext uri="{BB962C8B-B14F-4D97-AF65-F5344CB8AC3E}">
        <p14:creationId xmlns:p14="http://schemas.microsoft.com/office/powerpoint/2010/main" val="3242073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Luna cluster retirement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Luna cluster will be retired at the end of 2019. Let us know if you need assistance porting your code to the Juno cluster.</a:t>
            </a:r>
          </a:p>
          <a:p>
            <a:r>
              <a:rPr lang="en-US" sz="2800" dirty="0"/>
              <a:t>The Isilon file systems (/ifs) will be retired next year.</a:t>
            </a:r>
          </a:p>
          <a:p>
            <a:r>
              <a:rPr lang="en-US" sz="2800" dirty="0"/>
              <a:t>All data under /ifs must be moved to GPFS filesystems: /</a:t>
            </a:r>
            <a:r>
              <a:rPr lang="en-US" sz="2800" dirty="0" err="1"/>
              <a:t>juno</a:t>
            </a:r>
            <a:r>
              <a:rPr lang="en-US" sz="2800" dirty="0"/>
              <a:t> (/res &amp; /work) and /warm.</a:t>
            </a:r>
          </a:p>
          <a:p>
            <a:r>
              <a:rPr lang="en-US" sz="2800" dirty="0"/>
              <a:t>Any references to directories or paths in /ifs should be updated.</a:t>
            </a:r>
          </a:p>
        </p:txBody>
      </p:sp>
    </p:spTree>
    <p:extLst>
      <p:ext uri="{BB962C8B-B14F-4D97-AF65-F5344CB8AC3E}">
        <p14:creationId xmlns:p14="http://schemas.microsoft.com/office/powerpoint/2010/main" val="764525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>
            <a:spLocks noGrp="1"/>
          </p:cNvSpPr>
          <p:nvPr>
            <p:ph type="title"/>
          </p:nvPr>
        </p:nvSpPr>
        <p:spPr>
          <a:xfrm>
            <a:off x="765175" y="298450"/>
            <a:ext cx="7680325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Agenda</a:t>
            </a:r>
            <a:endParaRPr sz="3000" b="1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765175" y="1203324"/>
            <a:ext cx="7680325" cy="4898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dirty="0"/>
              <a:t>General HPC infrastructure updates</a:t>
            </a:r>
            <a:r>
              <a:rPr lang="en-US" b="0" i="0" u="none" strike="noStrike" cap="none" dirty="0">
                <a:solidFill>
                  <a:schemeClr val="dk1"/>
                </a:solidFill>
                <a:sym typeface="Arial"/>
              </a:rPr>
              <a:t>. </a:t>
            </a:r>
          </a:p>
          <a:p>
            <a:pPr marL="742950" lvl="1" indent="-285750">
              <a:lnSpc>
                <a:spcPct val="90000"/>
              </a:lnSpc>
              <a:spcBef>
                <a:spcPts val="0"/>
              </a:spcBef>
              <a:buSzPts val="2600"/>
              <a:buFont typeface="Arial"/>
              <a:buChar char="•"/>
            </a:pPr>
            <a:r>
              <a:rPr lang="en-US" dirty="0"/>
              <a:t>Lilac and Juno cluster utilization</a:t>
            </a:r>
            <a:r>
              <a:rPr lang="en-US" b="0" i="0" u="none" strike="noStrike" cap="none" dirty="0">
                <a:solidFill>
                  <a:schemeClr val="dk1"/>
                </a:solidFill>
                <a:sym typeface="Arial"/>
              </a:rPr>
              <a:t>.</a:t>
            </a:r>
            <a:endParaRPr dirty="0"/>
          </a:p>
          <a:p>
            <a:pPr marL="742950" lvl="1" indent="-285750">
              <a:lnSpc>
                <a:spcPct val="90000"/>
              </a:lnSpc>
              <a:spcBef>
                <a:spcPts val="520"/>
              </a:spcBef>
              <a:buSzPts val="2600"/>
              <a:buFont typeface="Arial"/>
              <a:buChar char="•"/>
            </a:pPr>
            <a:r>
              <a:rPr lang="en-US" dirty="0"/>
              <a:t>New LSF GPU features.</a:t>
            </a:r>
            <a:endParaRPr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dirty="0"/>
              <a:t>Storage options.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Font typeface="Arial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sym typeface="Arial"/>
              </a:rPr>
              <a:t>/scratch &amp; /</a:t>
            </a:r>
            <a:r>
              <a:rPr lang="en-US" b="0" i="0" u="none" strike="noStrike" cap="none" dirty="0" err="1">
                <a:solidFill>
                  <a:schemeClr val="dk1"/>
                </a:solidFill>
                <a:sym typeface="Arial"/>
              </a:rPr>
              <a:t>fscratch</a:t>
            </a:r>
            <a:r>
              <a:rPr lang="en-US" b="0" i="0" u="none" strike="noStrike" cap="none" dirty="0">
                <a:solidFill>
                  <a:schemeClr val="dk1"/>
                </a:solidFill>
                <a:sym typeface="Arial"/>
              </a:rPr>
              <a:t> cleanup policy.</a:t>
            </a:r>
            <a:endParaRPr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742950" lvl="1" indent="-285750">
              <a:lnSpc>
                <a:spcPct val="90000"/>
              </a:lnSpc>
              <a:spcBef>
                <a:spcPts val="520"/>
              </a:spcBef>
              <a:buSzPts val="2600"/>
              <a:buFont typeface="Arial"/>
              <a:buChar char="•"/>
            </a:pPr>
            <a:r>
              <a:rPr lang="en-US" dirty="0"/>
              <a:t>Luna cluster retirement.</a:t>
            </a:r>
          </a:p>
          <a:p>
            <a:pPr marL="742950" lvl="1" indent="-285750">
              <a:lnSpc>
                <a:spcPct val="90000"/>
              </a:lnSpc>
              <a:spcBef>
                <a:spcPts val="520"/>
              </a:spcBef>
              <a:buSzPts val="2600"/>
              <a:buFont typeface="Arial"/>
              <a:buChar char="•"/>
            </a:pPr>
            <a:r>
              <a:rPr lang="en-US" dirty="0" err="1"/>
              <a:t>Jupyter</a:t>
            </a:r>
            <a:r>
              <a:rPr lang="en-US" dirty="0"/>
              <a:t> Notebook.</a:t>
            </a:r>
            <a:endParaRPr/>
          </a:p>
          <a:p>
            <a:pPr marR="0" lvl="1" indent="-4572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2986E2"/>
              </a:buClr>
              <a:buSzPts val="2600"/>
              <a:buChar char="•"/>
            </a:pPr>
            <a:r>
              <a:rPr lang="en-US" b="0" i="0" u="none" strike="noStrike" cap="none" dirty="0">
                <a:sym typeface="Arial"/>
              </a:rPr>
              <a:t>Q&amp;A</a:t>
            </a:r>
            <a:endParaRPr b="0" i="0" u="none" strike="noStrike" cap="none" dirty="0"/>
          </a:p>
          <a:p>
            <a:pPr marL="457200" marR="0" lvl="1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2986E2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762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Jupyter</a:t>
            </a:r>
            <a:r>
              <a:rPr lang="en-US" sz="3200" dirty="0"/>
              <a:t> Notebook/ </a:t>
            </a:r>
            <a:r>
              <a:rPr lang="en-US" sz="3200" dirty="0" err="1"/>
              <a:t>Jupyterhub</a:t>
            </a:r>
            <a:endParaRPr lang="en-US" dirty="0" err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5400" indent="0">
              <a:buNone/>
            </a:pPr>
            <a:r>
              <a:rPr lang="en-US" sz="2400" b="1" dirty="0"/>
              <a:t>The </a:t>
            </a:r>
            <a:r>
              <a:rPr lang="en-US" sz="2400" b="1" dirty="0" err="1"/>
              <a:t>Jupyter</a:t>
            </a:r>
            <a:r>
              <a:rPr lang="en-US" sz="2400" b="1" dirty="0"/>
              <a:t> Notebook</a:t>
            </a:r>
            <a:endParaRPr lang="en-US" sz="2400" dirty="0"/>
          </a:p>
          <a:p>
            <a:r>
              <a:rPr lang="en-US" sz="2400" dirty="0"/>
              <a:t>open-source web application that allows you to create and share documents that contain live code, equations, visualizations and narrative text. </a:t>
            </a:r>
          </a:p>
          <a:p>
            <a:endParaRPr lang="en-US" sz="2400" dirty="0"/>
          </a:p>
          <a:p>
            <a:pPr marL="25400" indent="0">
              <a:buNone/>
            </a:pPr>
            <a:r>
              <a:rPr lang="en-US" sz="2400" b="1" dirty="0"/>
              <a:t>The </a:t>
            </a:r>
            <a:r>
              <a:rPr lang="en-US" sz="2400" b="1" dirty="0" err="1"/>
              <a:t>Jupyterhub</a:t>
            </a:r>
            <a:endParaRPr lang="en-US" sz="2400" dirty="0"/>
          </a:p>
          <a:p>
            <a:r>
              <a:rPr lang="en-US" sz="2400" dirty="0"/>
              <a:t>A multi-user version of the notebook designed for companies, classrooms and research labs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9416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E95938-84CC-40C0-A969-023526ADB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</a:t>
            </a:r>
            <a:r>
              <a:rPr lang="en-US" dirty="0"/>
              <a:t> notebook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C2BB4C-0070-4D1B-91C6-C000DA6CB7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D14C2603-9D85-4388-8D56-58BEADF7E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22" y="1071600"/>
            <a:ext cx="7041585" cy="497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37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A75FAB-7986-4032-AD52-F842A9A2E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Jupyterhub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A14AFCB4-DD3A-4E3D-8019-8B4660D9D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107" y="1170996"/>
            <a:ext cx="6476704" cy="397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15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get help on </a:t>
            </a:r>
            <a:r>
              <a:rPr lang="en-US" sz="2800" dirty="0"/>
              <a:t>Lilac and </a:t>
            </a:r>
            <a:r>
              <a:rPr lang="en-US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Juno</a:t>
            </a:r>
            <a:endParaRPr sz="2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3"/>
          <p:cNvSpPr txBox="1">
            <a:spLocks noGrp="1"/>
          </p:cNvSpPr>
          <p:nvPr>
            <p:ph type="body" idx="1"/>
          </p:nvPr>
        </p:nvSpPr>
        <p:spPr>
          <a:xfrm>
            <a:off x="765629" y="1202966"/>
            <a:ext cx="7679871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7013" marR="0" lvl="0" indent="-227013" algn="l" rtl="0">
              <a:spcBef>
                <a:spcPts val="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First, email as much detail as possible (including command, output, account, cluster, and </a:t>
            </a:r>
            <a:r>
              <a:rPr lang="en-US" sz="2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JobIDs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to: </a:t>
            </a:r>
            <a:r>
              <a:rPr lang="en-US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hpc-request@cbio.mskcc.org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7013" marR="0" lvl="0" indent="-227013" algn="l" rtl="0">
              <a:spcBef>
                <a:spcPts val="480"/>
              </a:spcBef>
              <a:spcAft>
                <a:spcPts val="0"/>
              </a:spcAft>
              <a:buClr>
                <a:srgbClr val="2986E2"/>
              </a:buClr>
              <a:buSzPts val="24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ways to contact us: </a:t>
            </a:r>
            <a:r>
              <a:rPr lang="en-US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http://hpc.mskcc.org/contact-us/</a:t>
            </a: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2458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8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Question &amp; Answer Session</a:t>
            </a:r>
            <a:endParaRPr sz="3000" b="1" i="0" u="none" strike="noStrike" cap="none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BAE722-1CA7-462D-A904-1A8AF5752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Lilac-</a:t>
            </a:r>
            <a:r>
              <a:rPr lang="en-US" dirty="0" err="1"/>
              <a:t>Jupyterhub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C3AEC0E0-CBE9-4760-9C74-0A2A89367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905" y="1379329"/>
            <a:ext cx="6587033" cy="374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76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464660-033F-4926-83DA-424698C5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Lilac-</a:t>
            </a:r>
            <a:r>
              <a:rPr lang="en-US" dirty="0" err="1"/>
              <a:t>Jupyterhub</a:t>
            </a:r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00C8F830-3C37-4EA1-A178-97003CDB4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287" y="1202251"/>
            <a:ext cx="6476705" cy="414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52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738233-095B-44B9-B992-31EA08D26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Lilac-</a:t>
            </a:r>
            <a:r>
              <a:rPr lang="en-US" dirty="0" err="1"/>
              <a:t>Jupyterhub</a:t>
            </a:r>
          </a:p>
        </p:txBody>
      </p:sp>
      <p:pic>
        <p:nvPicPr>
          <p:cNvPr id="4" name="Picture 4" descr="A picture containing black, white&#10;&#10;Description generated with very high confidence">
            <a:extLst>
              <a:ext uri="{FF2B5EF4-FFF2-40B4-BE49-F238E27FC236}">
                <a16:creationId xmlns:a16="http://schemas.microsoft.com/office/drawing/2014/main" xmlns="" id="{914E8AC7-327F-45C7-AA4B-BA84B3294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536" y="1518154"/>
            <a:ext cx="6759145" cy="349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30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1097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Lilac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computational resources </a:t>
            </a:r>
            <a:b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dirty="0"/>
              <a:t>November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2019 1/2</a:t>
            </a:r>
            <a:endParaRPr sz="32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5" name="Google Shape;75;p13"/>
          <p:cNvGraphicFramePr/>
          <p:nvPr>
            <p:extLst>
              <p:ext uri="{D42A27DB-BD31-4B8C-83A1-F6EECF244321}">
                <p14:modId xmlns:p14="http://schemas.microsoft.com/office/powerpoint/2010/main" val="1695640583"/>
              </p:ext>
            </p:extLst>
          </p:nvPr>
        </p:nvGraphicFramePr>
        <p:xfrm>
          <a:off x="648731" y="1414933"/>
          <a:ext cx="7750202" cy="4577150"/>
        </p:xfrm>
        <a:graphic>
          <a:graphicData uri="http://schemas.openxmlformats.org/drawingml/2006/table">
            <a:tbl>
              <a:tblPr firstRow="1" bandRow="1">
                <a:noFill/>
                <a:tableStyleId>{A54B19D8-0219-464E-B8B7-4F815A4578C6}</a:tableStyleId>
              </a:tblPr>
              <a:tblGrid>
                <a:gridCol w="9115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35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02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14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81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2653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5146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 dirty="0"/>
                        <a:t>name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#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model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CPU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GPU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cores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RAM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Access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ld06-07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err="1"/>
                        <a:t>Nvidia</a:t>
                      </a:r>
                      <a:r>
                        <a:rPr lang="en-US" sz="1600" baseline="0" dirty="0"/>
                        <a:t> DGX-1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2.20GHz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8xTeslaV100-</a:t>
                      </a:r>
                      <a:r>
                        <a:rPr lang="mr-IN" sz="16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SXM2-16GB</a:t>
                      </a:r>
                      <a:endParaRPr lang="mr-IN"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229096083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ls01-18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18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4xGeForce GTX 1080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 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lt01-08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8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4xGeForce GTX 1080Ti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 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758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lt09-22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14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4xGeForce GTX 1080Ti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 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lv01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1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Super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micro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4xTeslaV100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PCIE-16GB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</a:t>
                      </a:r>
                      <a:r>
                        <a:rPr lang="en-US" sz="1600" baseline="0" dirty="0"/>
                        <a:t> 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lu01-12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/>
                        <a:t>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mr-IN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mr-IN" sz="1600" dirty="0"/>
                        <a:t>2.30GHz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4xGeForce RTX 2080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All users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83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765629" y="297658"/>
            <a:ext cx="7679871" cy="1097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Lilac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computational resources </a:t>
            </a:r>
            <a:b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200" dirty="0"/>
              <a:t>November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2019 2/2</a:t>
            </a:r>
            <a:endParaRPr sz="32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75" name="Google Shape;75;p13"/>
          <p:cNvGraphicFramePr/>
          <p:nvPr>
            <p:extLst>
              <p:ext uri="{D42A27DB-BD31-4B8C-83A1-F6EECF244321}">
                <p14:modId xmlns:p14="http://schemas.microsoft.com/office/powerpoint/2010/main" val="1793693191"/>
              </p:ext>
            </p:extLst>
          </p:nvPr>
        </p:nvGraphicFramePr>
        <p:xfrm>
          <a:off x="826531" y="1579428"/>
          <a:ext cx="7497412" cy="3545900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9292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49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58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118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5634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 dirty="0"/>
                        <a:t>name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#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model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CPU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GPU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cores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RAM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Access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lg01,02,06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err="1"/>
                        <a:t>Exxact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4xTITANX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ACL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lg03,04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 err="1"/>
                        <a:t>Exxact</a:t>
                      </a:r>
                      <a:endParaRPr lang="en-US" sz="16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4xPascal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36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ACL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758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lp01-35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35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Supermicro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2.30GHz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dirty="0"/>
                        <a:t>4xGeForce GTX 1080Ti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24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ACL</a:t>
                      </a: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ld01-05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 err="1"/>
                        <a:t>Nvidia</a:t>
                      </a:r>
                      <a:r>
                        <a:rPr lang="en-US" sz="1600" baseline="0" dirty="0"/>
                        <a:t> DGX-1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2Xeon(R)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2.20GHz</a:t>
                      </a:r>
                      <a:endParaRPr sz="16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8xTeslaV100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mr-IN" sz="1600" u="none" strike="noStrike" cap="none" dirty="0">
                          <a:sym typeface="Arial"/>
                        </a:rPr>
                        <a:t>SXM2-16GB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40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/>
                        <a:t>512</a:t>
                      </a:r>
                      <a:endParaRPr sz="16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600" dirty="0"/>
                        <a:t>ACL</a:t>
                      </a:r>
                      <a:endParaRPr sz="16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Total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100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404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1" dirty="0"/>
                        <a:t>3,208</a:t>
                      </a: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61767" y="5420214"/>
            <a:ext cx="7046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ACLs control access to nodes purchased by partner PIs and departments. All users can run short jobs (</a:t>
            </a:r>
            <a:r>
              <a:rPr lang="en-US" sz="1600" dirty="0" err="1"/>
              <a:t>walltime</a:t>
            </a:r>
            <a:r>
              <a:rPr lang="en-US" sz="1600" dirty="0"/>
              <a:t> &lt; 6 hours) on these nodes when slots are available. </a:t>
            </a:r>
          </a:p>
        </p:txBody>
      </p:sp>
    </p:spTree>
    <p:extLst>
      <p:ext uri="{BB962C8B-B14F-4D97-AF65-F5344CB8AC3E}">
        <p14:creationId xmlns:p14="http://schemas.microsoft.com/office/powerpoint/2010/main" val="4284013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Lilac cluster utilization 01/01-01/10 2019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768977"/>
              </p:ext>
            </p:extLst>
          </p:nvPr>
        </p:nvGraphicFramePr>
        <p:xfrm>
          <a:off x="643881" y="1454227"/>
          <a:ext cx="7459030" cy="1478280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26532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028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028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Wall</a:t>
                      </a:r>
                      <a:r>
                        <a:rPr lang="en-US" sz="1800" baseline="0" dirty="0"/>
                        <a:t> Time Hours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Jobs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cpuqueue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 9,293,147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5,740,809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gpuqueue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 3,159,459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   279,142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dirty="0"/>
                        <a:t>12,640,795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 6,020,201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277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888" y="297658"/>
            <a:ext cx="7679871" cy="782662"/>
          </a:xfrm>
        </p:spPr>
        <p:txBody>
          <a:bodyPr/>
          <a:lstStyle/>
          <a:p>
            <a:pPr algn="ctr"/>
            <a:r>
              <a:rPr lang="en-US" dirty="0"/>
              <a:t>Lilac </a:t>
            </a:r>
            <a:r>
              <a:rPr lang="en-US" dirty="0" err="1"/>
              <a:t>cpuqueue</a:t>
            </a:r>
            <a:r>
              <a:rPr lang="en-US" dirty="0"/>
              <a:t> top 10 users</a:t>
            </a:r>
            <a:br>
              <a:rPr lang="en-US" dirty="0"/>
            </a:br>
            <a:r>
              <a:rPr lang="en-US" dirty="0"/>
              <a:t> 01/01-10/01 2019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flipV="1">
            <a:off x="765629" y="5728929"/>
            <a:ext cx="7679871" cy="53204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007029"/>
              </p:ext>
            </p:extLst>
          </p:nvPr>
        </p:nvGraphicFramePr>
        <p:xfrm>
          <a:off x="840622" y="1182333"/>
          <a:ext cx="7780224" cy="5053789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15004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81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00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37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411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53563">
                <a:tc>
                  <a:txBody>
                    <a:bodyPr/>
                    <a:lstStyle/>
                    <a:p>
                      <a:r>
                        <a:rPr lang="en-US" sz="1600" dirty="0"/>
                        <a:t>User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Wall Time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Jobs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Slots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Done Slots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Exited Slots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schaumba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2,198,496.00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54,170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1,268,458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869,269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399,189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chodera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1,317,212.00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52,692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427,575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195,774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231,801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makarovv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744,877.91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194,103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312,159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275,921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36,238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selenicp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487,046.58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1,084,579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1,846,935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1,816,070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30,865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/>
                        <a:t>krc3004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429,391.82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30,985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117,471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88,955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28,516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peix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410,705.71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42,774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129,929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59,171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70,758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/>
                        <a:t>brownd7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367,091.20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1,238,684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2,030,233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1,952,757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77,476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chayas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260,449.18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182,487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667,214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605,723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61,491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ratnakua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192,731.29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48,268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125,380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45,305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80,075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3563">
                <a:tc>
                  <a:txBody>
                    <a:bodyPr/>
                    <a:lstStyle/>
                    <a:p>
                      <a:r>
                        <a:rPr lang="en-US" sz="1600" dirty="0" err="1"/>
                        <a:t>hiter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187,779.68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14,786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1,088,574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1,075,674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12,900</a:t>
                      </a: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454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3074519"/>
              </p:ext>
            </p:extLst>
          </p:nvPr>
        </p:nvGraphicFramePr>
        <p:xfrm>
          <a:off x="1377190" y="733428"/>
          <a:ext cx="6599776" cy="5080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1745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Lilac </a:t>
            </a:r>
            <a:r>
              <a:rPr lang="en-US" dirty="0" err="1"/>
              <a:t>gpuqueue</a:t>
            </a:r>
            <a:r>
              <a:rPr lang="en-US" dirty="0"/>
              <a:t> top 10 users</a:t>
            </a:r>
            <a:br>
              <a:rPr lang="en-US" dirty="0"/>
            </a:br>
            <a:r>
              <a:rPr lang="en-US" dirty="0"/>
              <a:t> 01/01-10/01 2019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555955"/>
              </p:ext>
            </p:extLst>
          </p:nvPr>
        </p:nvGraphicFramePr>
        <p:xfrm>
          <a:off x="822737" y="1055423"/>
          <a:ext cx="7718186" cy="4919330"/>
        </p:xfrm>
        <a:graphic>
          <a:graphicData uri="http://schemas.openxmlformats.org/drawingml/2006/table">
            <a:tbl>
              <a:tblPr firstRow="1" bandRow="1">
                <a:tableStyleId>{A54B19D8-0219-464E-B8B7-4F815A4578C6}</a:tableStyleId>
              </a:tblPr>
              <a:tblGrid>
                <a:gridCol w="1287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22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20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20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203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3203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47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effectLst/>
                          <a:latin typeface="Calibri"/>
                          <a:cs typeface="Calibri"/>
                        </a:rPr>
                        <a:t>User Name</a:t>
                      </a:r>
                      <a:endParaRPr lang="en-US" sz="1400" b="1" i="0" u="none" strike="noStrike" dirty="0">
                        <a:solidFill>
                          <a:srgbClr val="353535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sng" strike="noStrike" dirty="0">
                          <a:solidFill>
                            <a:schemeClr val="lt1"/>
                          </a:solidFill>
                          <a:effectLst/>
                          <a:latin typeface="Calibri"/>
                          <a:cs typeface="Calibri"/>
                        </a:rPr>
                        <a:t>Wall</a:t>
                      </a:r>
                      <a:r>
                        <a:rPr lang="en-US" sz="1400" b="1" i="0" u="sng" strike="noStrike" baseline="0" dirty="0">
                          <a:solidFill>
                            <a:schemeClr val="lt1"/>
                          </a:solidFill>
                          <a:effectLst/>
                          <a:latin typeface="Calibri"/>
                          <a:cs typeface="Calibri"/>
                        </a:rPr>
                        <a:t> Time Hours</a:t>
                      </a:r>
                      <a:endParaRPr lang="en-US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sng" strike="noStrike" dirty="0">
                          <a:solidFill>
                            <a:schemeClr val="lt1"/>
                          </a:solidFill>
                          <a:effectLst/>
                          <a:latin typeface="Calibri"/>
                          <a:cs typeface="Calibri"/>
                        </a:rPr>
                        <a:t>Total</a:t>
                      </a:r>
                      <a:r>
                        <a:rPr lang="en-US" sz="1400" b="1" i="0" u="sng" strike="noStrike" baseline="0" dirty="0">
                          <a:solidFill>
                            <a:schemeClr val="lt1"/>
                          </a:solidFill>
                          <a:effectLst/>
                          <a:latin typeface="Calibri"/>
                          <a:cs typeface="Calibri"/>
                        </a:rPr>
                        <a:t> Jobs</a:t>
                      </a:r>
                      <a:endParaRPr lang="en-US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sng" strike="noStrike" dirty="0">
                          <a:effectLst/>
                          <a:latin typeface="Calibri"/>
                          <a:cs typeface="Calibri"/>
                        </a:rPr>
                        <a:t>Total Slots</a:t>
                      </a:r>
                      <a:r>
                        <a:rPr lang="en-US" sz="1400" b="1" i="0" u="sng" strike="noStrike" baseline="0" dirty="0">
                          <a:effectLst/>
                          <a:latin typeface="Calibri"/>
                          <a:cs typeface="Calibri"/>
                        </a:rPr>
                        <a:t> </a:t>
                      </a:r>
                      <a:endParaRPr lang="en-US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sng" strike="noStrike" dirty="0">
                          <a:effectLst/>
                          <a:latin typeface="Calibri"/>
                          <a:cs typeface="Calibri"/>
                        </a:rPr>
                        <a:t>Done Slots </a:t>
                      </a:r>
                      <a:endParaRPr lang="en-US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sng" strike="noStrike" dirty="0">
                          <a:effectLst/>
                          <a:latin typeface="Calibri"/>
                          <a:cs typeface="Calibri"/>
                        </a:rPr>
                        <a:t>Exited Slots</a:t>
                      </a:r>
                      <a:endParaRPr lang="en-US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gabriele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795,265.88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3,917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>
                          <a:effectLst/>
                        </a:rPr>
                        <a:t>53,089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28,434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 dirty="0">
                          <a:effectLst/>
                        </a:rPr>
                        <a:t>24,655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wangy1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617,724.29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1,589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38,992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796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u="none" strike="noStrike">
                          <a:effectLst/>
                        </a:rPr>
                        <a:t>38,196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pavletin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373,059.52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1,418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103,716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50,326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u="none" strike="noStrike">
                          <a:effectLst/>
                        </a:rPr>
                        <a:t>53,390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schaumba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232,094.27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 dirty="0">
                          <a:effectLst/>
                        </a:rPr>
                        <a:t>1,091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23,498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7,201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>
                          <a:effectLst/>
                        </a:rPr>
                        <a:t>16,297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hassan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>
                          <a:effectLst/>
                        </a:rPr>
                        <a:t>145,494.10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505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10,294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 dirty="0">
                          <a:effectLst/>
                        </a:rPr>
                        <a:t>2,772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7,522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xiec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u="none" strike="noStrike">
                          <a:effectLst/>
                        </a:rPr>
                        <a:t>114,575.52</a:t>
                      </a:r>
                      <a:endParaRPr lang="nb-NO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2,634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12,684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3,249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9,435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hod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400" u="none" strike="noStrike" dirty="0">
                          <a:effectLst/>
                        </a:rPr>
                        <a:t>114,465.98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363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7,506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u="none" strike="noStrike" dirty="0">
                          <a:effectLst/>
                        </a:rPr>
                        <a:t>4,191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u="none" strike="noStrike">
                          <a:effectLst/>
                        </a:rPr>
                        <a:t>3,315</a:t>
                      </a:r>
                      <a:endParaRPr lang="uk-UA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hiter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75,152.35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7,466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400" u="none" strike="noStrike">
                          <a:effectLst/>
                        </a:rPr>
                        <a:t>68,587</a:t>
                      </a:r>
                      <a:endParaRPr lang="fi-FI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400" u="none" strike="noStrike" dirty="0">
                          <a:effectLst/>
                        </a:rPr>
                        <a:t>65,416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 dirty="0">
                          <a:effectLst/>
                        </a:rPr>
                        <a:t>3,171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jiangj1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400" u="none" strike="noStrike">
                          <a:effectLst/>
                        </a:rPr>
                        <a:t>63,126.52</a:t>
                      </a:r>
                      <a:endParaRPr lang="tr-TR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667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675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615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721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williat4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61,338.92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>
                          <a:effectLst/>
                        </a:rPr>
                        <a:t>664</a:t>
                      </a:r>
                      <a:endParaRPr lang="is-IS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>
                          <a:effectLst/>
                        </a:rPr>
                        <a:t>16,564</a:t>
                      </a:r>
                      <a:endParaRPr lang="cs-CZ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400" u="none" strike="noStrike" dirty="0">
                          <a:effectLst/>
                        </a:rPr>
                        <a:t>20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16,544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053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309982"/>
              </p:ext>
            </p:extLst>
          </p:nvPr>
        </p:nvGraphicFramePr>
        <p:xfrm>
          <a:off x="1269876" y="608209"/>
          <a:ext cx="6653434" cy="5223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735231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Template 1">
  <a:themeElements>
    <a:clrScheme name="MSK color pallete">
      <a:dk1>
        <a:srgbClr val="000000"/>
      </a:dk1>
      <a:lt1>
        <a:srgbClr val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13543</TotalTime>
  <Words>1148</Words>
  <Application>Microsoft Macintosh PowerPoint</Application>
  <PresentationFormat>On-screen Show (4:3)</PresentationFormat>
  <Paragraphs>575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Slide Template 1</vt:lpstr>
      <vt:lpstr>HPC User Group   Lilac and Juno Clusters</vt:lpstr>
      <vt:lpstr>Agenda</vt:lpstr>
      <vt:lpstr>Lilac computational resources  November, 2019 1/2</vt:lpstr>
      <vt:lpstr>Lilac computational resources  November, 2019 2/2</vt:lpstr>
      <vt:lpstr>Lilac cluster utilization 01/01-01/10 2019 </vt:lpstr>
      <vt:lpstr>Lilac cpuqueue top 10 users  01/01-10/01 2019</vt:lpstr>
      <vt:lpstr>PowerPoint Presentation</vt:lpstr>
      <vt:lpstr>Lilac gpuqueue top 10 users  01/01-10/01 2019</vt:lpstr>
      <vt:lpstr>PowerPoint Presentation</vt:lpstr>
      <vt:lpstr>Juno computational resources  as of November, 2019</vt:lpstr>
      <vt:lpstr>Juno cluster utilization 01/01-01/10 2019 </vt:lpstr>
      <vt:lpstr>Juno general queue top 10 users  01/01-10/01 2019</vt:lpstr>
      <vt:lpstr>PowerPoint Presentation</vt:lpstr>
      <vt:lpstr>New LSF GPU features </vt:lpstr>
      <vt:lpstr>RTM for cluster statistics </vt:lpstr>
      <vt:lpstr> GPFS storage on Lilac</vt:lpstr>
      <vt:lpstr> GPFS Storage on Juno</vt:lpstr>
      <vt:lpstr>/scratch &amp; /fscratch cleanup policy</vt:lpstr>
      <vt:lpstr>Luna cluster retirement</vt:lpstr>
      <vt:lpstr>Jupyter Notebook/ Jupyterhub</vt:lpstr>
      <vt:lpstr>Jupyter notebook</vt:lpstr>
      <vt:lpstr>Jupyterhub</vt:lpstr>
      <vt:lpstr>How to get help on Lilac and Juno</vt:lpstr>
      <vt:lpstr>Question &amp; Answer Session</vt:lpstr>
      <vt:lpstr>Lilac-Jupyterhub</vt:lpstr>
      <vt:lpstr>Lilac-Jupyterhub</vt:lpstr>
      <vt:lpstr>Lilac-Jupyterhub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HPC user group Luna and Juno clusters</dc:title>
  <cp:lastModifiedBy>Mazurkova, Svetlana/Information Systems</cp:lastModifiedBy>
  <cp:revision>275</cp:revision>
  <dcterms:modified xsi:type="dcterms:W3CDTF">2019-11-07T16:08:59Z</dcterms:modified>
</cp:coreProperties>
</file>